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4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305" r:id="rId29"/>
    <p:sldId id="306" r:id="rId30"/>
    <p:sldId id="307" r:id="rId31"/>
    <p:sldId id="308" r:id="rId32"/>
    <p:sldId id="309" r:id="rId33"/>
    <p:sldId id="312" r:id="rId34"/>
    <p:sldId id="311" r:id="rId35"/>
    <p:sldId id="310" r:id="rId36"/>
    <p:sldId id="314" r:id="rId37"/>
    <p:sldId id="283" r:id="rId38"/>
    <p:sldId id="284" r:id="rId39"/>
    <p:sldId id="285" r:id="rId40"/>
    <p:sldId id="287" r:id="rId41"/>
    <p:sldId id="288" r:id="rId42"/>
  </p:sldIdLst>
  <p:sldSz cx="9144000" cy="5143500" type="screen16x9"/>
  <p:notesSz cx="6858000" cy="9144000"/>
  <p:embeddedFontLst>
    <p:embeddedFont>
      <p:font typeface="Consolas" panose="020B0609020204030204" pitchFamily="49" charset="0"/>
      <p:regular r:id="rId44"/>
      <p:bold r:id="rId45"/>
      <p:italic r:id="rId46"/>
      <p:boldItalic r:id="rId47"/>
    </p:embeddedFont>
    <p:embeddedFont>
      <p:font typeface="Helvetica Neue" panose="020B0604020202020204" charset="0"/>
      <p:regular r:id="rId48"/>
      <p:bold r:id="rId49"/>
      <p:italic r:id="rId50"/>
      <p:boldItalic r:id="rId51"/>
    </p:embeddedFont>
    <p:embeddedFont>
      <p:font typeface="Inconsolata" pitchFamily="1" charset="0"/>
      <p:regular r:id="rId52"/>
      <p:bold r:id="rId53"/>
    </p:embeddedFont>
    <p:embeddedFont>
      <p:font typeface="Oswald" panose="00000500000000000000" pitchFamily="2" charset="0"/>
      <p:regular r:id="rId54"/>
      <p:bold r:id="rId55"/>
    </p:embeddedFont>
    <p:embeddedFont>
      <p:font typeface="Proxima Nova" panose="020B0604020202020204" charset="0"/>
      <p:regular r:id="rId56"/>
      <p:bold r:id="rId57"/>
      <p:italic r:id="rId58"/>
      <p:boldItalic r:id="rId59"/>
    </p:embeddedFont>
    <p:embeddedFont>
      <p:font typeface="Verdana" panose="020B0604030504040204" pitchFamily="34"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93">
          <p15:clr>
            <a:srgbClr val="9AA0A6"/>
          </p15:clr>
        </p15:guide>
        <p15:guide id="2" orient="horz" pos="2914">
          <p15:clr>
            <a:srgbClr val="9AA0A6"/>
          </p15:clr>
        </p15:guide>
        <p15:guide id="3" pos="130">
          <p15:clr>
            <a:srgbClr val="9AA0A6"/>
          </p15:clr>
        </p15:guide>
        <p15:guide id="4" pos="5649">
          <p15:clr>
            <a:srgbClr val="9AA0A6"/>
          </p15:clr>
        </p15:guide>
        <p15:guide id="5" orient="horz" pos="572">
          <p15:clr>
            <a:srgbClr val="9AA0A6"/>
          </p15:clr>
        </p15:guide>
        <p15:guide id="6" orient="horz" pos="735">
          <p15:clr>
            <a:srgbClr val="9AA0A6"/>
          </p15:clr>
        </p15:guide>
        <p15:guide id="7" pos="3211">
          <p15:clr>
            <a:srgbClr val="9AA0A6"/>
          </p15:clr>
        </p15:guide>
        <p15:guide id="8" orient="horz" pos="2571">
          <p15:clr>
            <a:srgbClr val="9AA0A6"/>
          </p15:clr>
        </p15:guide>
        <p15:guide id="9" pos="470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8875100-6D30-4883-ABE4-8A729A5619A3}">
  <a:tblStyle styleId="{78875100-6D30-4883-ABE4-8A729A5619A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120" y="1434"/>
      </p:cViewPr>
      <p:guideLst>
        <p:guide orient="horz" pos="93"/>
        <p:guide orient="horz" pos="2914"/>
        <p:guide pos="130"/>
        <p:guide pos="5649"/>
        <p:guide orient="horz" pos="572"/>
        <p:guide orient="horz" pos="735"/>
        <p:guide pos="3211"/>
        <p:guide orient="horz" pos="2571"/>
        <p:guide pos="470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font" Target="fonts/font2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1.fntdata"/><Relationship Id="rId62"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html-css-js.com/html/tutorial/html-tag-attributes.php"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3dd4fa9b7e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3dd4fa9b7e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6bfb796533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6bfb79653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6f6b8dc04a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6f6b8dc04a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highlight>
                  <a:srgbClr val="FFFFFF"/>
                </a:highlight>
              </a:rPr>
              <a:t>TALKING POINTS</a:t>
            </a:r>
            <a:r>
              <a:rPr lang="en">
                <a:solidFill>
                  <a:schemeClr val="dk1"/>
                </a:solidFill>
                <a:highlight>
                  <a:srgbClr val="FFFFFF"/>
                </a:highlight>
              </a:rPr>
              <a:t>:</a:t>
            </a:r>
            <a:br>
              <a:rPr lang="en">
                <a:solidFill>
                  <a:schemeClr val="dk1"/>
                </a:solidFill>
                <a:highlight>
                  <a:srgbClr val="FFFFFF"/>
                </a:highlight>
              </a:rPr>
            </a:b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Note that the building above doesn’t yet have any walls, any paint, electricity/appliances, etc. </a:t>
            </a: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This is HTML without CSS or JS. We will get to CSS and JS, but without HTML, there’s nothing holding it together. This is why we’re starting with it.</a:t>
            </a:r>
            <a:endParaRPr>
              <a:solidFill>
                <a:schemeClr val="dk1"/>
              </a:solidFill>
              <a:highlight>
                <a:srgbClr val="FFFFFF"/>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6f6b8dc04a_2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6f6b8dc04a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highlight>
                  <a:srgbClr val="FFFFFF"/>
                </a:highlight>
              </a:rPr>
              <a:t>TEACHING TIPS</a:t>
            </a:r>
            <a:r>
              <a:rPr lang="en">
                <a:solidFill>
                  <a:schemeClr val="dk1"/>
                </a:solidFill>
                <a:highlight>
                  <a:srgbClr val="FFFFFF"/>
                </a:highlight>
              </a:rPr>
              <a:t>:</a:t>
            </a:r>
            <a:endParaRPr>
              <a:solidFill>
                <a:schemeClr val="dk1"/>
              </a:solidFill>
              <a:highlight>
                <a:srgbClr val="FFFFFF"/>
              </a:highlight>
            </a:endParaRPr>
          </a:p>
          <a:p>
            <a:pPr marL="0" lvl="0" indent="0" algn="l" rtl="0">
              <a:spcBef>
                <a:spcPts val="0"/>
              </a:spcBef>
              <a:spcAft>
                <a:spcPts val="0"/>
              </a:spcAft>
              <a:buNone/>
            </a:pP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This is the boilerplate for HTML. If you’ve had students install a text editor, this is a good time to show them the hotkey for an HTML boilerplate file, or save it for later in the day. This shows them that text editors can be very powerful tools for productivity and will get some more interested in shortcuts. If you type this out in your code editor for them, you can also show them autocompleting tags so they don’t have to type out the brackets.</a:t>
            </a:r>
            <a:endParaRPr>
              <a:solidFill>
                <a:schemeClr val="dk1"/>
              </a:solidFill>
              <a:highlight>
                <a:srgbClr val="FFFFFF"/>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6f6b8dc04a_2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6f6b8dc04a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highlight>
                  <a:srgbClr val="FFFFFF"/>
                </a:highlight>
              </a:rPr>
              <a:t>TEACHING TIPS</a:t>
            </a:r>
            <a:r>
              <a:rPr lang="en">
                <a:solidFill>
                  <a:schemeClr val="dk1"/>
                </a:solidFill>
                <a:highlight>
                  <a:srgbClr val="FFFFFF"/>
                </a:highlight>
              </a:rPr>
              <a:t>:</a:t>
            </a:r>
            <a:endParaRPr>
              <a:solidFill>
                <a:schemeClr val="dk1"/>
              </a:solidFill>
              <a:highlight>
                <a:srgbClr val="FFFFFF"/>
              </a:highlight>
            </a:endParaRPr>
          </a:p>
          <a:p>
            <a:pPr marL="0" lvl="0" indent="0" algn="l" rtl="0">
              <a:spcBef>
                <a:spcPts val="0"/>
              </a:spcBef>
              <a:spcAft>
                <a:spcPts val="0"/>
              </a:spcAft>
              <a:buNone/>
            </a:pP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Discuss the difference between a programming language and a markup language. </a:t>
            </a: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Students can guess what HTML means, if you haven’t explained it already. </a:t>
            </a: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The tags are essentially annotations for content and simply help define what type of content is on the page. A good comparison is that of a Google or Word doc. Adding and structuring content using either of those tools requires making decisions — what should be a heading 1, 2 or 3, bold vs. paragraph text, etc.</a:t>
            </a:r>
            <a:endParaRPr>
              <a:solidFill>
                <a:schemeClr val="dk1"/>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6ca4dab350_2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6ca4dab350_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TALKING POINTS: </a:t>
            </a:r>
            <a:endParaRPr b="1"/>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HTML is made of tags — the double carets you see </a:t>
            </a:r>
            <a:r>
              <a:rPr lang="en">
                <a:solidFill>
                  <a:schemeClr val="dk1"/>
                </a:solidFill>
              </a:rPr>
              <a:t>—</a:t>
            </a:r>
            <a:r>
              <a:rPr lang="en"/>
              <a:t> which tell the browser how to format the content.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6f6b8dc04a_2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6f6b8dc04a_2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highlight>
                  <a:srgbClr val="FFFFFF"/>
                </a:highlight>
              </a:rPr>
              <a:t>TALKING POINTS</a:t>
            </a:r>
            <a:r>
              <a:rPr lang="en">
                <a:solidFill>
                  <a:schemeClr val="dk1"/>
                </a:solidFill>
                <a:highlight>
                  <a:srgbClr val="FFFFFF"/>
                </a:highlight>
              </a:rPr>
              <a:t>:</a:t>
            </a:r>
            <a:endParaRPr>
              <a:solidFill>
                <a:schemeClr val="dk1"/>
              </a:solidFill>
              <a:highlight>
                <a:srgbClr val="FFFFFF"/>
              </a:highlight>
            </a:endParaRPr>
          </a:p>
          <a:p>
            <a:pPr marL="0" lvl="0" indent="0" algn="l" rtl="0">
              <a:spcBef>
                <a:spcPts val="0"/>
              </a:spcBef>
              <a:spcAft>
                <a:spcPts val="0"/>
              </a:spcAft>
              <a:buNone/>
            </a:pP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Most elements require content to be placed between opening and closing tags, although some specific elements can be “self-closing” with no corresponding closing tag. This is for typical for elements that link out to external content — you’re not putting anything inside image tags because the image is the content.</a:t>
            </a:r>
            <a:endParaRPr>
              <a:solidFill>
                <a:schemeClr val="dk1"/>
              </a:solidFill>
              <a:highlight>
                <a:srgbClr val="FFFFFF"/>
              </a:high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6ca4dab350_2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6ca4dab350_2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TALKING POINTS:</a:t>
            </a:r>
            <a:endParaRPr b="1"/>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Attributes are additional information we add to an element. They appear in the opening tag of the element and are made of up two parts: a name and a value, separated by an “=” sign. </a:t>
            </a:r>
            <a:endParaRPr/>
          </a:p>
          <a:p>
            <a:pPr marL="457200" lvl="0" indent="-298450" algn="l" rtl="0">
              <a:spcBef>
                <a:spcPts val="0"/>
              </a:spcBef>
              <a:spcAft>
                <a:spcPts val="0"/>
              </a:spcAft>
              <a:buSzPts val="1100"/>
              <a:buFont typeface="Proxima Nova"/>
              <a:buChar char="●"/>
            </a:pPr>
            <a:r>
              <a:rPr lang="en"/>
              <a:t>The attribute </a:t>
            </a:r>
            <a:r>
              <a:rPr lang="en" b="1"/>
              <a:t>name</a:t>
            </a:r>
            <a:r>
              <a:rPr lang="en"/>
              <a:t> indicates what </a:t>
            </a:r>
            <a:r>
              <a:rPr lang="en" b="1"/>
              <a:t>kind</a:t>
            </a:r>
            <a:r>
              <a:rPr lang="en"/>
              <a:t> of extra information you’re supplying about the element’s content. </a:t>
            </a:r>
            <a:endParaRPr/>
          </a:p>
          <a:p>
            <a:pPr marL="457200" lvl="0" indent="-298450" algn="l" rtl="0">
              <a:spcBef>
                <a:spcPts val="0"/>
              </a:spcBef>
              <a:spcAft>
                <a:spcPts val="0"/>
              </a:spcAft>
              <a:buSzPts val="1100"/>
              <a:buFont typeface="Proxima Nova"/>
              <a:buChar char="●"/>
            </a:pPr>
            <a:r>
              <a:rPr lang="en"/>
              <a:t>The </a:t>
            </a:r>
            <a:r>
              <a:rPr lang="en" b="1"/>
              <a:t>value</a:t>
            </a:r>
            <a:r>
              <a:rPr lang="en"/>
              <a:t> is the </a:t>
            </a:r>
            <a:r>
              <a:rPr lang="en" b="1"/>
              <a:t>information</a:t>
            </a:r>
            <a:r>
              <a:rPr lang="en"/>
              <a:t> regarding the attribute. </a:t>
            </a:r>
            <a:endParaRPr/>
          </a:p>
          <a:p>
            <a:pPr marL="457200" lvl="0" indent="-298450" algn="l" rtl="0">
              <a:spcBef>
                <a:spcPts val="0"/>
              </a:spcBef>
              <a:spcAft>
                <a:spcPts val="0"/>
              </a:spcAft>
              <a:buSzPts val="1100"/>
              <a:buChar char="●"/>
            </a:pPr>
            <a:r>
              <a:rPr lang="en"/>
              <a:t>The majority of attributes are unique to certain elements. One of these is the anchor element. Here, the href attribute gives us more information about the anchor — it tells the browser where to go when the user clicks on the text. </a:t>
            </a:r>
            <a:endParaRPr/>
          </a:p>
          <a:p>
            <a:pPr marL="457200" lvl="0" indent="-298450" algn="l" rtl="0">
              <a:spcBef>
                <a:spcPts val="0"/>
              </a:spcBef>
              <a:spcAft>
                <a:spcPts val="0"/>
              </a:spcAft>
              <a:buSzPts val="1100"/>
              <a:buChar char="●"/>
            </a:pPr>
            <a:r>
              <a:rPr lang="en" b="1"/>
              <a:t>Additional resource</a:t>
            </a:r>
            <a:r>
              <a:rPr lang="en"/>
              <a:t>: </a:t>
            </a:r>
            <a:r>
              <a:rPr lang="en" u="sng">
                <a:solidFill>
                  <a:schemeClr val="hlink"/>
                </a:solidFill>
                <a:hlinkClick r:id="rId3"/>
              </a:rPr>
              <a:t>https://html-css-js.com/html/tutorial/html-tag-attributes.php</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6bfb796533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6bfb796533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6f6b8dc04a_2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6f6b8dc04a_2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TEACHING TIPS</a:t>
            </a:r>
            <a:r>
              <a:rPr lang="en">
                <a:solidFill>
                  <a:schemeClr val="dk1"/>
                </a:solidFill>
              </a:rPr>
              <a: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You can solicit answers from students and keep track of the tags they’ve identified. If you keep a tally of how often a tag is mentioned, this can create a picture of the most commonly seen/used tags, which should flow well into the next few slides that define the most common ones. You can also mention that divs/sections/etc. are containers for other tags and define the structure of the site (the DOM tree/parents/children). Hover over elements in the inspector to demonstrate its capabilities. Finally, you should demonstrate Inspector yourself and show how you can alter anything about a website by editing, adding, or deleting elements — note that this doesn’t actually save changes to the original page.</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7a95880651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7a95880651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8d3a6ac8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8d3a6ac8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6f6b8dc04a_2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6f6b8dc04a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highlight>
                  <a:srgbClr val="FFFFFF"/>
                </a:highlight>
              </a:rPr>
              <a:t>TALKING POINTS</a:t>
            </a:r>
            <a:r>
              <a:rPr lang="en">
                <a:solidFill>
                  <a:schemeClr val="dk1"/>
                </a:solidFill>
                <a:highlight>
                  <a:srgbClr val="FFFFFF"/>
                </a:highlight>
              </a:rPr>
              <a:t>:</a:t>
            </a:r>
            <a:endParaRPr>
              <a:solidFill>
                <a:schemeClr val="dk1"/>
              </a:solidFill>
              <a:highlight>
                <a:srgbClr val="FFFFFF"/>
              </a:highlight>
            </a:endParaRPr>
          </a:p>
          <a:p>
            <a:pPr marL="0" lvl="0" indent="0" algn="l" rtl="0">
              <a:spcBef>
                <a:spcPts val="0"/>
              </a:spcBef>
              <a:spcAft>
                <a:spcPts val="0"/>
              </a:spcAft>
              <a:buNone/>
            </a:pP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Tags help define a hierarchy for the website. The individual elements have relationships and connections to other elements nearby, including parent and children elements. </a:t>
            </a:r>
            <a:endParaRPr>
              <a:solidFill>
                <a:schemeClr val="dk1"/>
              </a:solidFill>
              <a:highlight>
                <a:srgbClr val="FFFFFF"/>
              </a:highlight>
            </a:endParaRPr>
          </a:p>
          <a:p>
            <a:pPr marL="0" lvl="0" indent="0" algn="l" rtl="0">
              <a:spcBef>
                <a:spcPts val="0"/>
              </a:spcBef>
              <a:spcAft>
                <a:spcPts val="0"/>
              </a:spcAft>
              <a:buNone/>
            </a:pPr>
            <a:endParaRPr>
              <a:solidFill>
                <a:schemeClr val="dk1"/>
              </a:solidFill>
              <a:highlight>
                <a:srgbClr val="FFFFFF"/>
              </a:highlight>
            </a:endParaRPr>
          </a:p>
          <a:p>
            <a:pPr marL="0" lvl="0" indent="0" algn="l" rtl="0">
              <a:spcBef>
                <a:spcPts val="0"/>
              </a:spcBef>
              <a:spcAft>
                <a:spcPts val="0"/>
              </a:spcAft>
              <a:buNone/>
            </a:pPr>
            <a:r>
              <a:rPr lang="en" b="1">
                <a:solidFill>
                  <a:schemeClr val="dk1"/>
                </a:solidFill>
                <a:highlight>
                  <a:srgbClr val="FFFFFF"/>
                </a:highlight>
              </a:rPr>
              <a:t>TEACHING TIPS</a:t>
            </a:r>
            <a:r>
              <a:rPr lang="en">
                <a:solidFill>
                  <a:schemeClr val="dk1"/>
                </a:solidFill>
                <a:highlight>
                  <a:srgbClr val="FFFFFF"/>
                </a:highlight>
              </a:rPr>
              <a:t>:</a:t>
            </a:r>
            <a:endParaRPr>
              <a:solidFill>
                <a:schemeClr val="dk1"/>
              </a:solidFill>
              <a:highlight>
                <a:srgbClr val="FFFFFF"/>
              </a:highlight>
            </a:endParaRPr>
          </a:p>
          <a:p>
            <a:pPr marL="0" lvl="0" indent="0" algn="l" rtl="0">
              <a:spcBef>
                <a:spcPts val="0"/>
              </a:spcBef>
              <a:spcAft>
                <a:spcPts val="0"/>
              </a:spcAft>
              <a:buNone/>
            </a:pP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You can go back to the site you inspected and point out some of these relationships. </a:t>
            </a: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What you want to show is the nesting of the tags, with the parent tags like &lt;body&gt;, &lt;main&gt; acting like the trunk of a tree and the &lt;a&gt;, &lt;img&gt;, &lt;p&gt; tags acting like leaves. Draw it on the board to emphasize what’s going on.</a:t>
            </a:r>
            <a:endParaRPr>
              <a:solidFill>
                <a:schemeClr val="dk1"/>
              </a:solidFill>
              <a:highlight>
                <a:srgbClr val="FFFFFF"/>
              </a:highlight>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6ca4dab350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6ca4dab350_2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Point out the siblings, children, and parent relationships in this diagram</a:t>
            </a:r>
            <a:endParaRPr/>
          </a:p>
          <a:p>
            <a:pPr marL="457200" lvl="0" indent="-298450" algn="l" rtl="0">
              <a:spcBef>
                <a:spcPts val="0"/>
              </a:spcBef>
              <a:spcAft>
                <a:spcPts val="0"/>
              </a:spcAft>
              <a:buSzPts val="1100"/>
              <a:buChar char="-"/>
            </a:pPr>
            <a:r>
              <a:rPr lang="en"/>
              <a:t>Notice how the &lt;body&gt; is a parent one level up from the &lt;h1&gt; and the &lt;ul&gt;?</a:t>
            </a:r>
            <a:endParaRPr/>
          </a:p>
          <a:p>
            <a:pPr marL="457200" lvl="0" indent="-298450" algn="l" rtl="0">
              <a:spcBef>
                <a:spcPts val="0"/>
              </a:spcBef>
              <a:spcAft>
                <a:spcPts val="0"/>
              </a:spcAft>
              <a:buSzPts val="1100"/>
              <a:buChar char="-"/>
            </a:pPr>
            <a:r>
              <a:rPr lang="en"/>
              <a:t>However, the &lt;ul&gt; is both a child of the &lt;body&gt; and a parent of the &lt;li&gt; elements — this is common with HTML.</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5bbf6fd08_1_1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5bbf6fd08_1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TALKING POINTS: </a:t>
            </a:r>
            <a:endParaRPr b="1"/>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Without HTML, all text renders at the same level. We want to create hierarchy and structure to our site, so we start with indicating which text is a header, a subheader (of multiple levels), or just plain old paragraph text. Anchor and image tags can create connections between our webpage and other sites or image files.</a:t>
            </a:r>
            <a:endParaRPr/>
          </a:p>
          <a:p>
            <a:pPr marL="0" lvl="0" indent="0" algn="l" rtl="0">
              <a:spcBef>
                <a:spcPts val="0"/>
              </a:spcBef>
              <a:spcAft>
                <a:spcPts val="0"/>
              </a:spcAft>
              <a:buNone/>
            </a:pPr>
            <a:endParaRPr/>
          </a:p>
          <a:p>
            <a:pPr marL="0" lvl="0" indent="0" algn="l" rtl="0">
              <a:spcBef>
                <a:spcPts val="0"/>
              </a:spcBef>
              <a:spcAft>
                <a:spcPts val="0"/>
              </a:spcAft>
              <a:buNone/>
            </a:pPr>
            <a:r>
              <a:rPr lang="en" b="1"/>
              <a:t>TEACHING TIPS:</a:t>
            </a:r>
            <a:endParaRPr b="1"/>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Walk students through the elements above.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6bfb79653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6bfb79653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TALKING POINTS: </a:t>
            </a:r>
            <a:endParaRPr b="1"/>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Next, let’s talk about adding another element to your page: lists. Lists are either unordered (with plain bullets) or ordered (with numbers). Ordered or unordered list tags will tell your browser to display the list item with a bullet or a number.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65bbf6fd08_1_1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65bbf6fd08_1_1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TALKING POINTS: </a:t>
            </a:r>
            <a:endParaRPr b="1"/>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Next, let’s talk about the elements found only in the &lt;head&gt; tag, such as &lt;link&gt; and &lt;title&gt;. The value assigned to &lt;title&gt; will be visible in the browsers tab for that page. &lt;link&gt; is used to import a CSS file. A page can import multiple CSS files and therefore would require a &lt;link&gt; tag to reference each one.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6fae773c2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6fae773c2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TEACHING TIPS:</a:t>
            </a:r>
            <a:endParaRPr b="1"/>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Because this will be student's first partner/group activity, suggest a specific tech setup for working together. Ideally, a pair programmer navigator/driver pattern should emerge, instead of two students working silently in parallel. </a:t>
            </a:r>
            <a:endParaRPr/>
          </a:p>
          <a:p>
            <a:pPr marL="457200" lvl="0" indent="-298450" algn="l" rtl="0">
              <a:spcBef>
                <a:spcPts val="0"/>
              </a:spcBef>
              <a:spcAft>
                <a:spcPts val="0"/>
              </a:spcAft>
              <a:buSzPts val="1100"/>
              <a:buChar char="●"/>
            </a:pPr>
            <a:r>
              <a:rPr lang="en"/>
              <a:t>For remote classrooms, this will be their first breakout room experience, so give them some extra time to acclimate and pop in to as many rooms as possible to demonstrate that you can visit them as needed.</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8bbedb057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8bbedb057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TEACHING TIPS:</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Because this will be student's first partner/group activity, suggest a specific tech setup for working together. Ideally, a pair programmer navigator/driver pattern should emerge, instead of two students working silently in parallel. </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For remote classrooms, this will be their first breakout room experience, so give them some extra time to acclimate and pop in to as many rooms as possible to demonstrate that you can visit them as needed.</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6bfb79653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6bfb79653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f1ac603c2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f1ac603c2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f1ac603c2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f1ac603c2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73f2689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73f2689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f1ac603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f1ac603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f1ac603c22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f1ac603c22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TEACHING TIPS:</a:t>
            </a:r>
            <a:endParaRPr b="1">
              <a:solidFill>
                <a:schemeClr val="dk1"/>
              </a:solidFill>
            </a:endParaRPr>
          </a:p>
          <a:p>
            <a:pPr marL="0" lvl="0" indent="0" algn="l" rtl="0">
              <a:spcBef>
                <a:spcPts val="0"/>
              </a:spcBef>
              <a:spcAft>
                <a:spcPts val="0"/>
              </a:spcAft>
              <a:buNone/>
            </a:pP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There’s a lot about GitHub that will be confusing at first. Demonstrating each of these steps and writing them on the board in sequence as a “cheat sheet” should be very helpful. </a:t>
            </a:r>
            <a:endParaRPr>
              <a:solidFill>
                <a:schemeClr val="dk1"/>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f1b711f5b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f1b711f5b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TEACHING TIPS:</a:t>
            </a:r>
            <a:endParaRPr b="1">
              <a:solidFill>
                <a:schemeClr val="dk1"/>
              </a:solidFill>
            </a:endParaRPr>
          </a:p>
          <a:p>
            <a:pPr marL="0" lvl="0" indent="0" algn="l" rtl="0">
              <a:spcBef>
                <a:spcPts val="0"/>
              </a:spcBef>
              <a:spcAft>
                <a:spcPts val="0"/>
              </a:spcAft>
              <a:buNone/>
            </a:pP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There’s a lot about GitHub that will be confusing at first. Demonstrating each of these steps and writing them on the board in sequence as a “cheat sheet” should be very helpful. </a:t>
            </a:r>
            <a:endParaRPr>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f1ac603c2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f1ac603c2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SSH Keys are stored in the user settings of </a:t>
            </a:r>
            <a:r>
              <a:rPr lang="en-US" dirty="0" err="1">
                <a:solidFill>
                  <a:schemeClr val="dk1"/>
                </a:solidFill>
              </a:rPr>
              <a:t>github</a:t>
            </a:r>
            <a:r>
              <a:rPr lang="en-US" dirty="0">
                <a:solidFill>
                  <a:schemeClr val="dk1"/>
                </a:solidFill>
              </a:rPr>
              <a:t>.</a:t>
            </a:r>
            <a:endParaRPr dirty="0">
              <a:solidFill>
                <a:schemeClr val="dk1"/>
              </a:solidFill>
            </a:endParaRPr>
          </a:p>
        </p:txBody>
      </p:sp>
    </p:spTree>
    <p:extLst>
      <p:ext uri="{BB962C8B-B14F-4D97-AF65-F5344CB8AC3E}">
        <p14:creationId xmlns:p14="http://schemas.microsoft.com/office/powerpoint/2010/main" val="5707160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f1b711f5b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f1b711f5b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TEACHING TIPS:</a:t>
            </a:r>
            <a:endParaRPr b="1">
              <a:solidFill>
                <a:schemeClr val="dk1"/>
              </a:solidFill>
            </a:endParaRPr>
          </a:p>
          <a:p>
            <a:pPr marL="0" lvl="0" indent="0" algn="l" rtl="0">
              <a:spcBef>
                <a:spcPts val="0"/>
              </a:spcBef>
              <a:spcAft>
                <a:spcPts val="0"/>
              </a:spcAft>
              <a:buNone/>
            </a:pP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There’s a lot about GitHub that will be confusing at first. Demonstrating each of these steps and writing them on the board in sequence as a “cheat sheet” should be very helpful. </a:t>
            </a:r>
            <a:endParaRPr>
              <a:solidFill>
                <a:schemeClr val="dk1"/>
              </a:solidFill>
            </a:endParaRPr>
          </a:p>
        </p:txBody>
      </p:sp>
    </p:spTree>
    <p:extLst>
      <p:ext uri="{BB962C8B-B14F-4D97-AF65-F5344CB8AC3E}">
        <p14:creationId xmlns:p14="http://schemas.microsoft.com/office/powerpoint/2010/main" val="5758300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gf1ac603c22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 name="Google Shape;810;gf1ac603c22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ecfcdfc92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2" name="Google Shape;552;gecfcdfc92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6ca4dab350_2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6ca4dab350_2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6ca4dab350_2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6ca4dab350_2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7902de57a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7902de57a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Proxima Nova"/>
              <a:ea typeface="Proxima Nova"/>
              <a:cs typeface="Proxima Nova"/>
              <a:sym typeface="Proxima Nova"/>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73337744f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73337744f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3dd4fa9b7e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3dd4fa9b7e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73337744f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73337744f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TEACHING TIPS:</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Check out the Training for Trainers (T4T) lesson “Planning Your Agenda” for tips. Ask your manager to provide access.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6ca4dab350_0_73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b="1">
                <a:solidFill>
                  <a:schemeClr val="dk1"/>
                </a:solidFill>
              </a:rPr>
              <a:t>DURATION: </a:t>
            </a:r>
            <a:r>
              <a:rPr lang="en" sz="1100">
                <a:solidFill>
                  <a:schemeClr val="dk1"/>
                </a:solidFill>
              </a:rPr>
              <a:t>1 minute</a:t>
            </a:r>
            <a:endParaRPr sz="1100">
              <a:solidFill>
                <a:schemeClr val="dk1"/>
              </a:solidFill>
            </a:endParaRPr>
          </a:p>
          <a:p>
            <a:pPr marL="0" lvl="0" indent="0" algn="l" rtl="0">
              <a:spcBef>
                <a:spcPts val="900"/>
              </a:spcBef>
              <a:spcAft>
                <a:spcPts val="0"/>
              </a:spcAft>
              <a:buClr>
                <a:schemeClr val="dk1"/>
              </a:buClr>
              <a:buSzPts val="1100"/>
              <a:buFont typeface="Arial"/>
              <a:buNone/>
            </a:pPr>
            <a:r>
              <a:rPr lang="en" sz="1100" b="1">
                <a:solidFill>
                  <a:schemeClr val="dk1"/>
                </a:solidFill>
              </a:rPr>
              <a:t>TALKING POINTS:</a:t>
            </a:r>
            <a:endParaRPr sz="1100">
              <a:solidFill>
                <a:schemeClr val="dk1"/>
              </a:solidFill>
            </a:endParaRPr>
          </a:p>
          <a:p>
            <a:pPr marL="457200" lvl="0" indent="-298450" algn="l" rtl="0">
              <a:spcBef>
                <a:spcPts val="900"/>
              </a:spcBef>
              <a:spcAft>
                <a:spcPts val="0"/>
              </a:spcAft>
              <a:buClr>
                <a:schemeClr val="dk1"/>
              </a:buClr>
              <a:buSzPts val="1100"/>
              <a:buChar char="●"/>
            </a:pPr>
            <a:r>
              <a:rPr lang="en" sz="1100">
                <a:solidFill>
                  <a:schemeClr val="dk1"/>
                </a:solidFill>
              </a:rPr>
              <a:t>Learning objectives help frame the lesson and give students an idea of what to expect and focus on.</a:t>
            </a:r>
            <a:endParaRPr sz="1100">
              <a:solidFill>
                <a:schemeClr val="dk1"/>
              </a:solidFill>
            </a:endParaRPr>
          </a:p>
          <a:p>
            <a:pPr marL="0" lvl="0" indent="0" algn="l" rtl="0">
              <a:spcBef>
                <a:spcPts val="900"/>
              </a:spcBef>
              <a:spcAft>
                <a:spcPts val="0"/>
              </a:spcAft>
              <a:buClr>
                <a:schemeClr val="dk1"/>
              </a:buClr>
              <a:buSzPts val="1100"/>
              <a:buFont typeface="Arial"/>
              <a:buNone/>
            </a:pPr>
            <a:r>
              <a:rPr lang="en" sz="1100" b="1">
                <a:solidFill>
                  <a:schemeClr val="dk1"/>
                </a:solidFill>
              </a:rPr>
              <a:t>TEACHING TIPS:</a:t>
            </a:r>
            <a:endParaRPr sz="1100" b="1">
              <a:solidFill>
                <a:schemeClr val="dk1"/>
              </a:solidFill>
            </a:endParaRPr>
          </a:p>
          <a:p>
            <a:pPr marL="457200" lvl="0" indent="-298450" algn="l" rtl="0">
              <a:spcBef>
                <a:spcPts val="900"/>
              </a:spcBef>
              <a:spcAft>
                <a:spcPts val="0"/>
              </a:spcAft>
              <a:buClr>
                <a:schemeClr val="dk1"/>
              </a:buClr>
              <a:buSzPts val="1100"/>
              <a:buChar char="●"/>
            </a:pPr>
            <a:r>
              <a:rPr lang="en" sz="1100">
                <a:solidFill>
                  <a:schemeClr val="dk1"/>
                </a:solidFill>
              </a:rPr>
              <a:t>Explain to students how this lesson fits into the overall course to help them make connections with content from other lessons.</a:t>
            </a:r>
            <a:endParaRPr sz="1100" b="1">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None/>
            </a:pPr>
            <a:endParaRPr/>
          </a:p>
        </p:txBody>
      </p:sp>
      <p:sp>
        <p:nvSpPr>
          <p:cNvPr id="319" name="Google Shape;319;g6ca4dab350_0_737: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6f6b8dc04a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6f6b8dc04a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highlight>
                  <a:srgbClr val="FFFFFF"/>
                </a:highlight>
              </a:rPr>
              <a:t>TEACHING TIPS</a:t>
            </a:r>
            <a:r>
              <a:rPr lang="en">
                <a:solidFill>
                  <a:schemeClr val="dk1"/>
                </a:solidFill>
                <a:highlight>
                  <a:srgbClr val="FFFFFF"/>
                </a:highlight>
              </a:rPr>
              <a:t>:</a:t>
            </a:r>
            <a:br>
              <a:rPr lang="en">
                <a:solidFill>
                  <a:schemeClr val="dk1"/>
                </a:solidFill>
                <a:highlight>
                  <a:srgbClr val="FFFFFF"/>
                </a:highlight>
              </a:rPr>
            </a:b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Feel free to suggest a specific text editor and enforce a standard one across all students — it will be easier to show shortcuts, hotkeys, etc. You may want to pause on this slide and discuss each editor’s virtues or come back to it and have students install all of these things at once.</a:t>
            </a:r>
            <a:endParaRPr>
              <a:solidFill>
                <a:schemeClr val="dk1"/>
              </a:solidFill>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6f6b8dc04a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6f6b8dc04a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highlight>
                  <a:srgbClr val="FFFFFF"/>
                </a:highlight>
              </a:rPr>
              <a:t>TEACHING TIPS</a:t>
            </a:r>
            <a:r>
              <a:rPr lang="en">
                <a:solidFill>
                  <a:schemeClr val="dk1"/>
                </a:solidFill>
                <a:highlight>
                  <a:srgbClr val="FFFFFF"/>
                </a:highlight>
              </a:rPr>
              <a:t>: </a:t>
            </a:r>
            <a:endParaRPr>
              <a:solidFill>
                <a:schemeClr val="dk1"/>
              </a:solidFill>
              <a:highlight>
                <a:srgbClr val="FFFFFF"/>
              </a:highlight>
            </a:endParaRPr>
          </a:p>
          <a:p>
            <a:pPr marL="0" lvl="0" indent="0" algn="l" rtl="0">
              <a:spcBef>
                <a:spcPts val="0"/>
              </a:spcBef>
              <a:spcAft>
                <a:spcPts val="0"/>
              </a:spcAft>
              <a:buNone/>
            </a:pP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highlight>
                  <a:srgbClr val="FFFFFF"/>
                </a:highlight>
              </a:rPr>
              <a:t>You can add your own favorite resources or suggest alternatives to the ones listed above. Early on and throughout the course, demonstrate how to google coding questions effectively, such as including the technology/langage you’re working with and identifying promising Stack Overflow results through upvotes and reading the question for context.</a:t>
            </a:r>
            <a:endParaRPr>
              <a:solidFill>
                <a:schemeClr val="dk1"/>
              </a:solidFill>
              <a:highlight>
                <a:srgbClr val="FFFFFF"/>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65bbf6fd08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65bbf6fd08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TALKING POINTS: </a:t>
            </a:r>
            <a:endParaRPr b="1"/>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HTML is directions to the web browser about what should be displayed on the webpage — i.e., its content. </a:t>
            </a:r>
            <a:endParaRPr/>
          </a:p>
          <a:p>
            <a:pPr marL="457200" lvl="0" indent="-298450" algn="l" rtl="0">
              <a:spcBef>
                <a:spcPts val="0"/>
              </a:spcBef>
              <a:spcAft>
                <a:spcPts val="0"/>
              </a:spcAft>
              <a:buSzPts val="1100"/>
              <a:buChar char="●"/>
            </a:pPr>
            <a:r>
              <a:rPr lang="en"/>
              <a:t>CSS is the style that’s added to that content. </a:t>
            </a:r>
            <a:endParaRPr/>
          </a:p>
          <a:p>
            <a:pPr marL="457200" lvl="0" indent="-298450" algn="l" rtl="0">
              <a:spcBef>
                <a:spcPts val="0"/>
              </a:spcBef>
              <a:spcAft>
                <a:spcPts val="0"/>
              </a:spcAft>
              <a:buSzPts val="1100"/>
              <a:buChar char="●"/>
            </a:pPr>
            <a:r>
              <a:rPr lang="en"/>
              <a:t>JavaScript creates interactive elements. </a:t>
            </a:r>
            <a:endParaRPr/>
          </a:p>
          <a:p>
            <a:pPr marL="457200" lvl="0" indent="-298450" algn="l" rtl="0">
              <a:spcBef>
                <a:spcPts val="0"/>
              </a:spcBef>
              <a:spcAft>
                <a:spcPts val="0"/>
              </a:spcAft>
              <a:buSzPts val="1100"/>
              <a:buChar char="●"/>
            </a:pPr>
            <a:r>
              <a:rPr lang="en"/>
              <a:t>Today, we’ll be practicing with HTML and CSS. </a:t>
            </a: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Instruction Notes">
  <p:cSld name="CUSTOM">
    <p:bg>
      <p:bgPr>
        <a:solidFill>
          <a:schemeClr val="lt1"/>
        </a:solidFill>
        <a:effectLst/>
      </p:bgPr>
    </p:bg>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979500" y="332100"/>
            <a:ext cx="7185000" cy="6531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3" name="Google Shape;13;p2"/>
          <p:cNvSpPr/>
          <p:nvPr/>
        </p:nvSpPr>
        <p:spPr>
          <a:xfrm>
            <a:off x="8342625" y="4513775"/>
            <a:ext cx="534300" cy="572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0550" y="-31500"/>
            <a:ext cx="616500" cy="5206500"/>
          </a:xfrm>
          <a:prstGeom prst="rect">
            <a:avLst/>
          </a:prstGeom>
          <a:solidFill>
            <a:srgbClr val="E51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txBox="1"/>
          <p:nvPr/>
        </p:nvSpPr>
        <p:spPr>
          <a:xfrm rot="-5400000">
            <a:off x="-2186700" y="2323498"/>
            <a:ext cx="4948800" cy="49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latin typeface="Proxima Nova"/>
                <a:ea typeface="Proxima Nova"/>
                <a:cs typeface="Proxima Nova"/>
                <a:sym typeface="Proxima Nova"/>
              </a:rPr>
              <a:t>FOR PRESENTER USE ONLY </a:t>
            </a:r>
            <a:endParaRPr sz="2400">
              <a:solidFill>
                <a:srgbClr val="FFFFFF"/>
              </a:solidFill>
              <a:latin typeface="Proxima Nova"/>
              <a:ea typeface="Proxima Nova"/>
              <a:cs typeface="Proxima Nova"/>
              <a:sym typeface="Proxima Nova"/>
            </a:endParaRPr>
          </a:p>
        </p:txBody>
      </p:sp>
      <p:pic>
        <p:nvPicPr>
          <p:cNvPr id="16" name="Google Shape;16;p2" descr="GA-Cog-900.png"/>
          <p:cNvPicPr preferRelativeResize="0"/>
          <p:nvPr/>
        </p:nvPicPr>
        <p:blipFill>
          <a:blip r:embed="rId2">
            <a:alphaModFix/>
          </a:blip>
          <a:stretch>
            <a:fillRect/>
          </a:stretch>
        </p:blipFill>
        <p:spPr>
          <a:xfrm>
            <a:off x="8370750" y="4701500"/>
            <a:ext cx="316051" cy="316051"/>
          </a:xfrm>
          <a:prstGeom prst="rect">
            <a:avLst/>
          </a:prstGeom>
          <a:noFill/>
          <a:ln>
            <a:noFill/>
          </a:ln>
        </p:spPr>
      </p:pic>
      <p:sp>
        <p:nvSpPr>
          <p:cNvPr id="17" name="Google Shape;17;p2"/>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algn="r"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algn="r"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algn="r"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algn="r"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algn="r"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algn="r"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algn="r"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algn="r"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algn="r"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 Blank">
  <p:cSld name="CUSTOM_8_1">
    <p:spTree>
      <p:nvGrpSpPr>
        <p:cNvPr id="1" name="Shape 89"/>
        <p:cNvGrpSpPr/>
        <p:nvPr/>
      </p:nvGrpSpPr>
      <p:grpSpPr>
        <a:xfrm>
          <a:off x="0" y="0"/>
          <a:ext cx="0" cy="0"/>
          <a:chOff x="0" y="0"/>
          <a:chExt cx="0" cy="0"/>
        </a:xfrm>
      </p:grpSpPr>
      <p:sp>
        <p:nvSpPr>
          <p:cNvPr id="90" name="Google Shape;90;p11"/>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
        <p:nvSpPr>
          <p:cNvPr id="91" name="Google Shape;91;p11"/>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5. Quote ">
  <p:cSld name="CUSTOM_4">
    <p:spTree>
      <p:nvGrpSpPr>
        <p:cNvPr id="1" name="Shape 92"/>
        <p:cNvGrpSpPr/>
        <p:nvPr/>
      </p:nvGrpSpPr>
      <p:grpSpPr>
        <a:xfrm>
          <a:off x="0" y="0"/>
          <a:ext cx="0" cy="0"/>
          <a:chOff x="0" y="0"/>
          <a:chExt cx="0" cy="0"/>
        </a:xfrm>
      </p:grpSpPr>
      <p:cxnSp>
        <p:nvCxnSpPr>
          <p:cNvPr id="93" name="Google Shape;93;p12"/>
          <p:cNvCxnSpPr/>
          <p:nvPr/>
        </p:nvCxnSpPr>
        <p:spPr>
          <a:xfrm>
            <a:off x="1399725" y="1762588"/>
            <a:ext cx="2638200" cy="0"/>
          </a:xfrm>
          <a:prstGeom prst="straightConnector1">
            <a:avLst/>
          </a:prstGeom>
          <a:noFill/>
          <a:ln w="9525" cap="flat" cmpd="sng">
            <a:solidFill>
              <a:srgbClr val="E41A23"/>
            </a:solidFill>
            <a:prstDash val="solid"/>
            <a:round/>
            <a:headEnd type="none" w="med" len="med"/>
            <a:tailEnd type="none" w="med" len="med"/>
          </a:ln>
        </p:spPr>
      </p:cxnSp>
      <p:cxnSp>
        <p:nvCxnSpPr>
          <p:cNvPr id="94" name="Google Shape;94;p12"/>
          <p:cNvCxnSpPr/>
          <p:nvPr/>
        </p:nvCxnSpPr>
        <p:spPr>
          <a:xfrm>
            <a:off x="4913975" y="1762588"/>
            <a:ext cx="2638200" cy="0"/>
          </a:xfrm>
          <a:prstGeom prst="straightConnector1">
            <a:avLst/>
          </a:prstGeom>
          <a:noFill/>
          <a:ln w="9525" cap="flat" cmpd="sng">
            <a:solidFill>
              <a:srgbClr val="E41A23"/>
            </a:solidFill>
            <a:prstDash val="solid"/>
            <a:round/>
            <a:headEnd type="none" w="med" len="med"/>
            <a:tailEnd type="none" w="med" len="med"/>
          </a:ln>
        </p:spPr>
      </p:cxnSp>
      <p:sp>
        <p:nvSpPr>
          <p:cNvPr id="95" name="Google Shape;95;p12"/>
          <p:cNvSpPr txBox="1"/>
          <p:nvPr/>
        </p:nvSpPr>
        <p:spPr>
          <a:xfrm>
            <a:off x="4057900" y="1301188"/>
            <a:ext cx="836100" cy="69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a:solidFill>
                  <a:schemeClr val="lt2"/>
                </a:solidFill>
                <a:latin typeface="Proxima Nova"/>
                <a:ea typeface="Proxima Nova"/>
                <a:cs typeface="Proxima Nova"/>
                <a:sym typeface="Proxima Nova"/>
              </a:rPr>
              <a:t>“</a:t>
            </a:r>
            <a:endParaRPr sz="7200">
              <a:solidFill>
                <a:schemeClr val="lt2"/>
              </a:solidFill>
              <a:latin typeface="Proxima Nova"/>
              <a:ea typeface="Proxima Nova"/>
              <a:cs typeface="Proxima Nova"/>
              <a:sym typeface="Proxima Nova"/>
            </a:endParaRPr>
          </a:p>
        </p:txBody>
      </p:sp>
      <p:sp>
        <p:nvSpPr>
          <p:cNvPr id="96" name="Google Shape;96;p12"/>
          <p:cNvSpPr txBox="1">
            <a:spLocks noGrp="1"/>
          </p:cNvSpPr>
          <p:nvPr>
            <p:ph type="title"/>
          </p:nvPr>
        </p:nvSpPr>
        <p:spPr>
          <a:xfrm>
            <a:off x="1403050" y="2027913"/>
            <a:ext cx="6149100" cy="1282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defRPr>
            </a:lvl1pPr>
            <a:lvl2pPr lvl="1" rtl="0">
              <a:spcBef>
                <a:spcPts val="0"/>
              </a:spcBef>
              <a:spcAft>
                <a:spcPts val="0"/>
              </a:spcAft>
              <a:buNone/>
              <a:defRPr>
                <a:solidFill>
                  <a:schemeClr val="dk2"/>
                </a:solidFill>
              </a:defRPr>
            </a:lvl2pPr>
            <a:lvl3pPr lvl="2" rtl="0">
              <a:spcBef>
                <a:spcPts val="0"/>
              </a:spcBef>
              <a:spcAft>
                <a:spcPts val="0"/>
              </a:spcAft>
              <a:buNone/>
              <a:defRPr>
                <a:solidFill>
                  <a:schemeClr val="dk2"/>
                </a:solidFill>
              </a:defRPr>
            </a:lvl3pPr>
            <a:lvl4pPr lvl="3" rtl="0">
              <a:spcBef>
                <a:spcPts val="0"/>
              </a:spcBef>
              <a:spcAft>
                <a:spcPts val="0"/>
              </a:spcAft>
              <a:buNone/>
              <a:defRPr>
                <a:solidFill>
                  <a:schemeClr val="dk2"/>
                </a:solidFill>
              </a:defRPr>
            </a:lvl4pPr>
            <a:lvl5pPr lvl="4" rtl="0">
              <a:spcBef>
                <a:spcPts val="0"/>
              </a:spcBef>
              <a:spcAft>
                <a:spcPts val="0"/>
              </a:spcAft>
              <a:buNone/>
              <a:defRPr>
                <a:solidFill>
                  <a:schemeClr val="dk2"/>
                </a:solidFill>
              </a:defRPr>
            </a:lvl5pPr>
            <a:lvl6pPr lvl="5" rtl="0">
              <a:spcBef>
                <a:spcPts val="0"/>
              </a:spcBef>
              <a:spcAft>
                <a:spcPts val="0"/>
              </a:spcAft>
              <a:buNone/>
              <a:defRPr>
                <a:solidFill>
                  <a:schemeClr val="dk2"/>
                </a:solidFill>
              </a:defRPr>
            </a:lvl6pPr>
            <a:lvl7pPr lvl="6" rtl="0">
              <a:spcBef>
                <a:spcPts val="0"/>
              </a:spcBef>
              <a:spcAft>
                <a:spcPts val="0"/>
              </a:spcAft>
              <a:buNone/>
              <a:defRPr>
                <a:solidFill>
                  <a:schemeClr val="dk2"/>
                </a:solidFill>
              </a:defRPr>
            </a:lvl7pPr>
            <a:lvl8pPr lvl="7" rtl="0">
              <a:spcBef>
                <a:spcPts val="0"/>
              </a:spcBef>
              <a:spcAft>
                <a:spcPts val="0"/>
              </a:spcAft>
              <a:buNone/>
              <a:defRPr>
                <a:solidFill>
                  <a:schemeClr val="dk2"/>
                </a:solidFill>
              </a:defRPr>
            </a:lvl8pPr>
            <a:lvl9pPr lvl="8" rtl="0">
              <a:spcBef>
                <a:spcPts val="0"/>
              </a:spcBef>
              <a:spcAft>
                <a:spcPts val="0"/>
              </a:spcAft>
              <a:buNone/>
              <a:defRPr>
                <a:solidFill>
                  <a:schemeClr val="dk2"/>
                </a:solidFill>
              </a:defRPr>
            </a:lvl9pPr>
          </a:lstStyle>
          <a:p>
            <a:endParaRPr/>
          </a:p>
        </p:txBody>
      </p:sp>
      <p:sp>
        <p:nvSpPr>
          <p:cNvPr id="97" name="Google Shape;97;p12"/>
          <p:cNvSpPr txBox="1">
            <a:spLocks noGrp="1"/>
          </p:cNvSpPr>
          <p:nvPr>
            <p:ph type="subTitle" idx="1"/>
          </p:nvPr>
        </p:nvSpPr>
        <p:spPr>
          <a:xfrm>
            <a:off x="2249725" y="3285818"/>
            <a:ext cx="4539600" cy="556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100">
                <a:solidFill>
                  <a:schemeClr val="dk2"/>
                </a:solidFill>
              </a:defRPr>
            </a:lvl1pPr>
            <a:lvl2pPr lvl="1" algn="ctr" rtl="0">
              <a:spcBef>
                <a:spcPts val="1600"/>
              </a:spcBef>
              <a:spcAft>
                <a:spcPts val="0"/>
              </a:spcAft>
              <a:buNone/>
              <a:defRPr>
                <a:solidFill>
                  <a:schemeClr val="dk2"/>
                </a:solidFill>
              </a:defRPr>
            </a:lvl2pPr>
            <a:lvl3pPr lvl="2" algn="ctr" rtl="0">
              <a:spcBef>
                <a:spcPts val="1600"/>
              </a:spcBef>
              <a:spcAft>
                <a:spcPts val="0"/>
              </a:spcAft>
              <a:buNone/>
              <a:defRPr>
                <a:solidFill>
                  <a:schemeClr val="dk2"/>
                </a:solidFill>
              </a:defRPr>
            </a:lvl3pPr>
            <a:lvl4pPr lvl="3" algn="ctr" rtl="0">
              <a:spcBef>
                <a:spcPts val="1600"/>
              </a:spcBef>
              <a:spcAft>
                <a:spcPts val="0"/>
              </a:spcAft>
              <a:buNone/>
              <a:defRPr>
                <a:solidFill>
                  <a:schemeClr val="dk2"/>
                </a:solidFill>
              </a:defRPr>
            </a:lvl4pPr>
            <a:lvl5pPr lvl="4" algn="ctr" rtl="0">
              <a:spcBef>
                <a:spcPts val="1600"/>
              </a:spcBef>
              <a:spcAft>
                <a:spcPts val="0"/>
              </a:spcAft>
              <a:buNone/>
              <a:defRPr>
                <a:solidFill>
                  <a:schemeClr val="dk2"/>
                </a:solidFill>
              </a:defRPr>
            </a:lvl5pPr>
            <a:lvl6pPr lvl="5" algn="ctr" rtl="0">
              <a:spcBef>
                <a:spcPts val="1600"/>
              </a:spcBef>
              <a:spcAft>
                <a:spcPts val="0"/>
              </a:spcAft>
              <a:buNone/>
              <a:defRPr>
                <a:solidFill>
                  <a:schemeClr val="dk2"/>
                </a:solidFill>
              </a:defRPr>
            </a:lvl6pPr>
            <a:lvl7pPr lvl="6" algn="ctr" rtl="0">
              <a:spcBef>
                <a:spcPts val="1600"/>
              </a:spcBef>
              <a:spcAft>
                <a:spcPts val="0"/>
              </a:spcAft>
              <a:buNone/>
              <a:defRPr>
                <a:solidFill>
                  <a:schemeClr val="dk2"/>
                </a:solidFill>
              </a:defRPr>
            </a:lvl7pPr>
            <a:lvl8pPr lvl="7" algn="ctr" rtl="0">
              <a:spcBef>
                <a:spcPts val="1600"/>
              </a:spcBef>
              <a:spcAft>
                <a:spcPts val="0"/>
              </a:spcAft>
              <a:buNone/>
              <a:defRPr>
                <a:solidFill>
                  <a:schemeClr val="dk2"/>
                </a:solidFill>
              </a:defRPr>
            </a:lvl8pPr>
            <a:lvl9pPr lvl="8" algn="ctr" rtl="0">
              <a:spcBef>
                <a:spcPts val="1600"/>
              </a:spcBef>
              <a:spcAft>
                <a:spcPts val="1600"/>
              </a:spcAft>
              <a:buNone/>
              <a:defRPr>
                <a:solidFill>
                  <a:schemeClr val="dk2"/>
                </a:solidFill>
              </a:defRPr>
            </a:lvl9pPr>
          </a:lstStyle>
          <a:p>
            <a:endParaRPr/>
          </a:p>
        </p:txBody>
      </p:sp>
      <p:sp>
        <p:nvSpPr>
          <p:cNvPr id="98" name="Google Shape;98;p12"/>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99" name="Google Shape;99;p12"/>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5. Quote  + Headshot">
  <p:cSld name="CUSTOM_4_2">
    <p:spTree>
      <p:nvGrpSpPr>
        <p:cNvPr id="1" name="Shape 100"/>
        <p:cNvGrpSpPr/>
        <p:nvPr/>
      </p:nvGrpSpPr>
      <p:grpSpPr>
        <a:xfrm>
          <a:off x="0" y="0"/>
          <a:ext cx="0" cy="0"/>
          <a:chOff x="0" y="0"/>
          <a:chExt cx="0" cy="0"/>
        </a:xfrm>
      </p:grpSpPr>
      <p:sp>
        <p:nvSpPr>
          <p:cNvPr id="101" name="Google Shape;101;p13"/>
          <p:cNvSpPr txBox="1">
            <a:spLocks noGrp="1"/>
          </p:cNvSpPr>
          <p:nvPr>
            <p:ph type="title"/>
          </p:nvPr>
        </p:nvSpPr>
        <p:spPr>
          <a:xfrm>
            <a:off x="1403050" y="2128750"/>
            <a:ext cx="6149100" cy="1282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E41A23"/>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2" name="Google Shape;102;p13"/>
          <p:cNvSpPr txBox="1">
            <a:spLocks noGrp="1"/>
          </p:cNvSpPr>
          <p:nvPr>
            <p:ph type="subTitle" idx="1"/>
          </p:nvPr>
        </p:nvSpPr>
        <p:spPr>
          <a:xfrm>
            <a:off x="2249725" y="3220006"/>
            <a:ext cx="4539600" cy="556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100">
                <a:solidFill>
                  <a:srgbClr val="E51B24"/>
                </a:solidFill>
              </a:defRPr>
            </a:lvl1pPr>
            <a:lvl2pPr lvl="1" algn="ctr" rtl="0">
              <a:spcBef>
                <a:spcPts val="1600"/>
              </a:spcBef>
              <a:spcAft>
                <a:spcPts val="0"/>
              </a:spcAft>
              <a:buNone/>
              <a:defRPr sz="1100">
                <a:solidFill>
                  <a:srgbClr val="E51B24"/>
                </a:solidFill>
              </a:defRPr>
            </a:lvl2pPr>
            <a:lvl3pPr lvl="2" algn="ctr" rtl="0">
              <a:spcBef>
                <a:spcPts val="1600"/>
              </a:spcBef>
              <a:spcAft>
                <a:spcPts val="0"/>
              </a:spcAft>
              <a:buNone/>
              <a:defRPr sz="1100">
                <a:solidFill>
                  <a:srgbClr val="E51B24"/>
                </a:solidFill>
              </a:defRPr>
            </a:lvl3pPr>
            <a:lvl4pPr lvl="3" algn="ctr" rtl="0">
              <a:spcBef>
                <a:spcPts val="1600"/>
              </a:spcBef>
              <a:spcAft>
                <a:spcPts val="0"/>
              </a:spcAft>
              <a:buNone/>
              <a:defRPr sz="1100">
                <a:solidFill>
                  <a:srgbClr val="E51B24"/>
                </a:solidFill>
              </a:defRPr>
            </a:lvl4pPr>
            <a:lvl5pPr lvl="4" algn="ctr" rtl="0">
              <a:spcBef>
                <a:spcPts val="1600"/>
              </a:spcBef>
              <a:spcAft>
                <a:spcPts val="0"/>
              </a:spcAft>
              <a:buNone/>
              <a:defRPr sz="1100">
                <a:solidFill>
                  <a:srgbClr val="E51B24"/>
                </a:solidFill>
              </a:defRPr>
            </a:lvl5pPr>
            <a:lvl6pPr lvl="5" algn="ctr" rtl="0">
              <a:spcBef>
                <a:spcPts val="1600"/>
              </a:spcBef>
              <a:spcAft>
                <a:spcPts val="0"/>
              </a:spcAft>
              <a:buNone/>
              <a:defRPr sz="1100">
                <a:solidFill>
                  <a:srgbClr val="E51B24"/>
                </a:solidFill>
              </a:defRPr>
            </a:lvl6pPr>
            <a:lvl7pPr lvl="6" algn="ctr" rtl="0">
              <a:spcBef>
                <a:spcPts val="1600"/>
              </a:spcBef>
              <a:spcAft>
                <a:spcPts val="0"/>
              </a:spcAft>
              <a:buNone/>
              <a:defRPr sz="1100">
                <a:solidFill>
                  <a:srgbClr val="E51B24"/>
                </a:solidFill>
              </a:defRPr>
            </a:lvl7pPr>
            <a:lvl8pPr lvl="7" algn="ctr" rtl="0">
              <a:spcBef>
                <a:spcPts val="1600"/>
              </a:spcBef>
              <a:spcAft>
                <a:spcPts val="0"/>
              </a:spcAft>
              <a:buNone/>
              <a:defRPr sz="1100">
                <a:solidFill>
                  <a:srgbClr val="E51B24"/>
                </a:solidFill>
              </a:defRPr>
            </a:lvl8pPr>
            <a:lvl9pPr lvl="8" algn="ctr" rtl="0">
              <a:spcBef>
                <a:spcPts val="1600"/>
              </a:spcBef>
              <a:spcAft>
                <a:spcPts val="1600"/>
              </a:spcAft>
              <a:buNone/>
              <a:defRPr sz="1100">
                <a:solidFill>
                  <a:srgbClr val="E51B24"/>
                </a:solidFill>
              </a:defRPr>
            </a:lvl9pPr>
          </a:lstStyle>
          <a:p>
            <a:endParaRPr/>
          </a:p>
        </p:txBody>
      </p:sp>
      <p:sp>
        <p:nvSpPr>
          <p:cNvPr id="103" name="Google Shape;103;p13"/>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lnSpc>
                <a:spcPct val="100000"/>
              </a:lnSpc>
              <a:buNone/>
              <a:defRPr sz="900">
                <a:latin typeface="Proxima Nova"/>
                <a:ea typeface="Proxima Nova"/>
                <a:cs typeface="Proxima Nova"/>
                <a:sym typeface="Proxima Nova"/>
              </a:defRPr>
            </a:lvl1pPr>
            <a:lvl2pPr lvl="1" rtl="0">
              <a:lnSpc>
                <a:spcPct val="100000"/>
              </a:lnSpc>
              <a:buNone/>
              <a:defRPr sz="900">
                <a:latin typeface="Proxima Nova"/>
                <a:ea typeface="Proxima Nova"/>
                <a:cs typeface="Proxima Nova"/>
                <a:sym typeface="Proxima Nova"/>
              </a:defRPr>
            </a:lvl2pPr>
            <a:lvl3pPr lvl="2" rtl="0">
              <a:lnSpc>
                <a:spcPct val="100000"/>
              </a:lnSpc>
              <a:buNone/>
              <a:defRPr sz="900">
                <a:latin typeface="Proxima Nova"/>
                <a:ea typeface="Proxima Nova"/>
                <a:cs typeface="Proxima Nova"/>
                <a:sym typeface="Proxima Nova"/>
              </a:defRPr>
            </a:lvl3pPr>
            <a:lvl4pPr lvl="3" rtl="0">
              <a:lnSpc>
                <a:spcPct val="100000"/>
              </a:lnSpc>
              <a:buNone/>
              <a:defRPr sz="900">
                <a:latin typeface="Proxima Nova"/>
                <a:ea typeface="Proxima Nova"/>
                <a:cs typeface="Proxima Nova"/>
                <a:sym typeface="Proxima Nova"/>
              </a:defRPr>
            </a:lvl4pPr>
            <a:lvl5pPr lvl="4" rtl="0">
              <a:lnSpc>
                <a:spcPct val="100000"/>
              </a:lnSpc>
              <a:buNone/>
              <a:defRPr sz="900">
                <a:latin typeface="Proxima Nova"/>
                <a:ea typeface="Proxima Nova"/>
                <a:cs typeface="Proxima Nova"/>
                <a:sym typeface="Proxima Nova"/>
              </a:defRPr>
            </a:lvl5pPr>
            <a:lvl6pPr lvl="5" rtl="0">
              <a:lnSpc>
                <a:spcPct val="100000"/>
              </a:lnSpc>
              <a:buNone/>
              <a:defRPr sz="900">
                <a:latin typeface="Proxima Nova"/>
                <a:ea typeface="Proxima Nova"/>
                <a:cs typeface="Proxima Nova"/>
                <a:sym typeface="Proxima Nova"/>
              </a:defRPr>
            </a:lvl6pPr>
            <a:lvl7pPr lvl="6" rtl="0">
              <a:lnSpc>
                <a:spcPct val="100000"/>
              </a:lnSpc>
              <a:buNone/>
              <a:defRPr sz="900">
                <a:latin typeface="Proxima Nova"/>
                <a:ea typeface="Proxima Nova"/>
                <a:cs typeface="Proxima Nova"/>
                <a:sym typeface="Proxima Nova"/>
              </a:defRPr>
            </a:lvl7pPr>
            <a:lvl8pPr lvl="7" rtl="0">
              <a:lnSpc>
                <a:spcPct val="100000"/>
              </a:lnSpc>
              <a:buNone/>
              <a:defRPr sz="900">
                <a:latin typeface="Proxima Nova"/>
                <a:ea typeface="Proxima Nova"/>
                <a:cs typeface="Proxima Nova"/>
                <a:sym typeface="Proxima Nova"/>
              </a:defRPr>
            </a:lvl8pPr>
            <a:lvl9pPr lvl="8" rtl="0">
              <a:lnSpc>
                <a:spcPct val="100000"/>
              </a:lnSpc>
              <a:buNone/>
              <a:defRPr sz="900">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
        <p:nvSpPr>
          <p:cNvPr id="104" name="Google Shape;104;p13"/>
          <p:cNvSpPr/>
          <p:nvPr/>
        </p:nvSpPr>
        <p:spPr>
          <a:xfrm>
            <a:off x="4047013" y="1247650"/>
            <a:ext cx="881100" cy="881100"/>
          </a:xfrm>
          <a:prstGeom prst="ellipse">
            <a:avLst/>
          </a:prstGeom>
          <a:solidFill>
            <a:srgbClr val="EFEFEF"/>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Headshot goes here</a:t>
            </a:r>
            <a:endParaRPr sz="1000">
              <a:latin typeface="Proxima Nova"/>
              <a:ea typeface="Proxima Nova"/>
              <a:cs typeface="Proxima Nova"/>
              <a:sym typeface="Proxima Nova"/>
            </a:endParaRPr>
          </a:p>
        </p:txBody>
      </p:sp>
      <p:cxnSp>
        <p:nvCxnSpPr>
          <p:cNvPr id="105" name="Google Shape;105;p13"/>
          <p:cNvCxnSpPr/>
          <p:nvPr/>
        </p:nvCxnSpPr>
        <p:spPr>
          <a:xfrm>
            <a:off x="1399725" y="1762588"/>
            <a:ext cx="2472000" cy="0"/>
          </a:xfrm>
          <a:prstGeom prst="straightConnector1">
            <a:avLst/>
          </a:prstGeom>
          <a:noFill/>
          <a:ln w="9525" cap="flat" cmpd="sng">
            <a:solidFill>
              <a:srgbClr val="E41A23"/>
            </a:solidFill>
            <a:prstDash val="solid"/>
            <a:round/>
            <a:headEnd type="none" w="med" len="med"/>
            <a:tailEnd type="none" w="med" len="med"/>
          </a:ln>
        </p:spPr>
      </p:cxnSp>
      <p:cxnSp>
        <p:nvCxnSpPr>
          <p:cNvPr id="106" name="Google Shape;106;p13"/>
          <p:cNvCxnSpPr/>
          <p:nvPr/>
        </p:nvCxnSpPr>
        <p:spPr>
          <a:xfrm>
            <a:off x="5103425" y="1762588"/>
            <a:ext cx="2472000" cy="0"/>
          </a:xfrm>
          <a:prstGeom prst="straightConnector1">
            <a:avLst/>
          </a:prstGeom>
          <a:noFill/>
          <a:ln w="9525" cap="flat" cmpd="sng">
            <a:solidFill>
              <a:srgbClr val="E41A23"/>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5. Quote - No Attribution">
  <p:cSld name="CUSTOM_4_1">
    <p:spTree>
      <p:nvGrpSpPr>
        <p:cNvPr id="1" name="Shape 107"/>
        <p:cNvGrpSpPr/>
        <p:nvPr/>
      </p:nvGrpSpPr>
      <p:grpSpPr>
        <a:xfrm>
          <a:off x="0" y="0"/>
          <a:ext cx="0" cy="0"/>
          <a:chOff x="0" y="0"/>
          <a:chExt cx="0" cy="0"/>
        </a:xfrm>
      </p:grpSpPr>
      <p:cxnSp>
        <p:nvCxnSpPr>
          <p:cNvPr id="108" name="Google Shape;108;p14"/>
          <p:cNvCxnSpPr/>
          <p:nvPr/>
        </p:nvCxnSpPr>
        <p:spPr>
          <a:xfrm>
            <a:off x="1678950" y="1863425"/>
            <a:ext cx="5786100" cy="0"/>
          </a:xfrm>
          <a:prstGeom prst="straightConnector1">
            <a:avLst/>
          </a:prstGeom>
          <a:noFill/>
          <a:ln w="9525" cap="flat" cmpd="sng">
            <a:solidFill>
              <a:srgbClr val="E41A23"/>
            </a:solidFill>
            <a:prstDash val="solid"/>
            <a:round/>
            <a:headEnd type="none" w="med" len="med"/>
            <a:tailEnd type="none" w="med" len="med"/>
          </a:ln>
        </p:spPr>
      </p:cxnSp>
      <p:sp>
        <p:nvSpPr>
          <p:cNvPr id="109" name="Google Shape;109;p14"/>
          <p:cNvSpPr txBox="1">
            <a:spLocks noGrp="1"/>
          </p:cNvSpPr>
          <p:nvPr>
            <p:ph type="title"/>
          </p:nvPr>
        </p:nvSpPr>
        <p:spPr>
          <a:xfrm>
            <a:off x="1403050" y="2128750"/>
            <a:ext cx="6149100" cy="1282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defRPr>
            </a:lvl1pPr>
            <a:lvl2pPr lvl="1" rtl="0">
              <a:spcBef>
                <a:spcPts val="0"/>
              </a:spcBef>
              <a:spcAft>
                <a:spcPts val="0"/>
              </a:spcAft>
              <a:buNone/>
              <a:defRPr>
                <a:solidFill>
                  <a:schemeClr val="dk2"/>
                </a:solidFill>
              </a:defRPr>
            </a:lvl2pPr>
            <a:lvl3pPr lvl="2" rtl="0">
              <a:spcBef>
                <a:spcPts val="0"/>
              </a:spcBef>
              <a:spcAft>
                <a:spcPts val="0"/>
              </a:spcAft>
              <a:buNone/>
              <a:defRPr>
                <a:solidFill>
                  <a:schemeClr val="dk2"/>
                </a:solidFill>
              </a:defRPr>
            </a:lvl3pPr>
            <a:lvl4pPr lvl="3" rtl="0">
              <a:spcBef>
                <a:spcPts val="0"/>
              </a:spcBef>
              <a:spcAft>
                <a:spcPts val="0"/>
              </a:spcAft>
              <a:buNone/>
              <a:defRPr>
                <a:solidFill>
                  <a:schemeClr val="dk2"/>
                </a:solidFill>
              </a:defRPr>
            </a:lvl4pPr>
            <a:lvl5pPr lvl="4" rtl="0">
              <a:spcBef>
                <a:spcPts val="0"/>
              </a:spcBef>
              <a:spcAft>
                <a:spcPts val="0"/>
              </a:spcAft>
              <a:buNone/>
              <a:defRPr>
                <a:solidFill>
                  <a:schemeClr val="dk2"/>
                </a:solidFill>
              </a:defRPr>
            </a:lvl5pPr>
            <a:lvl6pPr lvl="5" rtl="0">
              <a:spcBef>
                <a:spcPts val="0"/>
              </a:spcBef>
              <a:spcAft>
                <a:spcPts val="0"/>
              </a:spcAft>
              <a:buNone/>
              <a:defRPr>
                <a:solidFill>
                  <a:schemeClr val="dk2"/>
                </a:solidFill>
              </a:defRPr>
            </a:lvl6pPr>
            <a:lvl7pPr lvl="6" rtl="0">
              <a:spcBef>
                <a:spcPts val="0"/>
              </a:spcBef>
              <a:spcAft>
                <a:spcPts val="0"/>
              </a:spcAft>
              <a:buNone/>
              <a:defRPr>
                <a:solidFill>
                  <a:schemeClr val="dk2"/>
                </a:solidFill>
              </a:defRPr>
            </a:lvl7pPr>
            <a:lvl8pPr lvl="7" rtl="0">
              <a:spcBef>
                <a:spcPts val="0"/>
              </a:spcBef>
              <a:spcAft>
                <a:spcPts val="0"/>
              </a:spcAft>
              <a:buNone/>
              <a:defRPr>
                <a:solidFill>
                  <a:schemeClr val="dk2"/>
                </a:solidFill>
              </a:defRPr>
            </a:lvl8pPr>
            <a:lvl9pPr lvl="8" rtl="0">
              <a:spcBef>
                <a:spcPts val="0"/>
              </a:spcBef>
              <a:spcAft>
                <a:spcPts val="0"/>
              </a:spcAft>
              <a:buNone/>
              <a:defRPr>
                <a:solidFill>
                  <a:schemeClr val="dk2"/>
                </a:solidFill>
              </a:defRPr>
            </a:lvl9pPr>
          </a:lstStyle>
          <a:p>
            <a:endParaRPr/>
          </a:p>
        </p:txBody>
      </p:sp>
      <p:sp>
        <p:nvSpPr>
          <p:cNvPr id="110" name="Google Shape;110;p14"/>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111" name="Google Shape;111;p14"/>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6. Horizontal Color Block Black">
  <p:cSld name="CUSTOM_6_1_1_1_1_1">
    <p:spTree>
      <p:nvGrpSpPr>
        <p:cNvPr id="1" name="Shape 112"/>
        <p:cNvGrpSpPr/>
        <p:nvPr/>
      </p:nvGrpSpPr>
      <p:grpSpPr>
        <a:xfrm>
          <a:off x="0" y="0"/>
          <a:ext cx="0" cy="0"/>
          <a:chOff x="0" y="0"/>
          <a:chExt cx="0" cy="0"/>
        </a:xfrm>
      </p:grpSpPr>
      <p:sp>
        <p:nvSpPr>
          <p:cNvPr id="113" name="Google Shape;113;p15"/>
          <p:cNvSpPr/>
          <p:nvPr/>
        </p:nvSpPr>
        <p:spPr>
          <a:xfrm>
            <a:off x="0" y="2540700"/>
            <a:ext cx="9144000" cy="2602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txBox="1"/>
          <p:nvPr/>
        </p:nvSpPr>
        <p:spPr>
          <a:xfrm>
            <a:off x="442475" y="1106825"/>
            <a:ext cx="5465400" cy="288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5"/>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116" name="Google Shape;116;p15"/>
          <p:cNvSpPr/>
          <p:nvPr/>
        </p:nvSpPr>
        <p:spPr>
          <a:xfrm>
            <a:off x="564165" y="223687"/>
            <a:ext cx="302700" cy="56700"/>
          </a:xfrm>
          <a:prstGeom prst="rect">
            <a:avLst/>
          </a:prstGeom>
          <a:solidFill>
            <a:srgbClr val="ED332F"/>
          </a:solidFill>
          <a:ln>
            <a:noFill/>
          </a:ln>
        </p:spPr>
        <p:txBody>
          <a:bodyPr spcFirstLastPara="1" wrap="square" lIns="64325" tIns="64325" rIns="64325" bIns="64325" anchor="ctr" anchorCtr="0">
            <a:noAutofit/>
          </a:bodyPr>
          <a:lstStyle/>
          <a:p>
            <a:pPr marL="0" lvl="0" indent="0" algn="l" rtl="0">
              <a:spcBef>
                <a:spcPts val="0"/>
              </a:spcBef>
              <a:spcAft>
                <a:spcPts val="0"/>
              </a:spcAft>
              <a:buNone/>
            </a:pPr>
            <a:endParaRPr/>
          </a:p>
        </p:txBody>
      </p:sp>
      <p:sp>
        <p:nvSpPr>
          <p:cNvPr id="117" name="Google Shape;117;p15"/>
          <p:cNvSpPr txBox="1">
            <a:spLocks noGrp="1"/>
          </p:cNvSpPr>
          <p:nvPr>
            <p:ph type="body" idx="1"/>
          </p:nvPr>
        </p:nvSpPr>
        <p:spPr>
          <a:xfrm>
            <a:off x="4572000" y="4712925"/>
            <a:ext cx="3691800" cy="393600"/>
          </a:xfrm>
          <a:prstGeom prst="rect">
            <a:avLst/>
          </a:prstGeom>
        </p:spPr>
        <p:txBody>
          <a:bodyPr spcFirstLastPara="1" wrap="square" lIns="91425" tIns="91425" rIns="91425" bIns="91425" anchor="t" anchorCtr="0">
            <a:noAutofit/>
          </a:bodyPr>
          <a:lstStyle>
            <a:lvl1pPr marL="457200" lvl="0"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1pPr>
            <a:lvl2pPr marL="914400" lvl="1"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2pPr>
            <a:lvl3pPr marL="1371600" lvl="2"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3pPr>
            <a:lvl4pPr marL="1828800" lvl="3"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4pPr>
            <a:lvl5pPr marL="2286000" lvl="4"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5pPr>
            <a:lvl6pPr marL="2743200" lvl="5"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6pPr>
            <a:lvl7pPr marL="3200400" lvl="6"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7pPr>
            <a:lvl8pPr marL="3657600" lvl="7"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8pPr>
            <a:lvl9pPr marL="4114800" lvl="8"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9pPr>
          </a:lstStyle>
          <a:p>
            <a:endParaRPr/>
          </a:p>
        </p:txBody>
      </p:sp>
      <p:sp>
        <p:nvSpPr>
          <p:cNvPr id="118" name="Google Shape;118;p15"/>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rgbClr val="FFFFFF"/>
                </a:solidFill>
                <a:latin typeface="Proxima Nova"/>
                <a:ea typeface="Proxima Nova"/>
                <a:cs typeface="Proxima Nova"/>
                <a:sym typeface="Proxima Nova"/>
              </a:defRPr>
            </a:lvl1pPr>
            <a:lvl2pPr lvl="1" rtl="0">
              <a:buNone/>
              <a:defRPr sz="900">
                <a:solidFill>
                  <a:srgbClr val="FFFFFF"/>
                </a:solidFill>
                <a:latin typeface="Proxima Nova"/>
                <a:ea typeface="Proxima Nova"/>
                <a:cs typeface="Proxima Nova"/>
                <a:sym typeface="Proxima Nova"/>
              </a:defRPr>
            </a:lvl2pPr>
            <a:lvl3pPr lvl="2" rtl="0">
              <a:buNone/>
              <a:defRPr sz="900">
                <a:solidFill>
                  <a:srgbClr val="FFFFFF"/>
                </a:solidFill>
                <a:latin typeface="Proxima Nova"/>
                <a:ea typeface="Proxima Nova"/>
                <a:cs typeface="Proxima Nova"/>
                <a:sym typeface="Proxima Nova"/>
              </a:defRPr>
            </a:lvl3pPr>
            <a:lvl4pPr lvl="3" rtl="0">
              <a:buNone/>
              <a:defRPr sz="900">
                <a:solidFill>
                  <a:srgbClr val="FFFFFF"/>
                </a:solidFill>
                <a:latin typeface="Proxima Nova"/>
                <a:ea typeface="Proxima Nova"/>
                <a:cs typeface="Proxima Nova"/>
                <a:sym typeface="Proxima Nova"/>
              </a:defRPr>
            </a:lvl4pPr>
            <a:lvl5pPr lvl="4" rtl="0">
              <a:buNone/>
              <a:defRPr sz="900">
                <a:solidFill>
                  <a:srgbClr val="FFFFFF"/>
                </a:solidFill>
                <a:latin typeface="Proxima Nova"/>
                <a:ea typeface="Proxima Nova"/>
                <a:cs typeface="Proxima Nova"/>
                <a:sym typeface="Proxima Nova"/>
              </a:defRPr>
            </a:lvl5pPr>
            <a:lvl6pPr lvl="5" rtl="0">
              <a:buNone/>
              <a:defRPr sz="900">
                <a:solidFill>
                  <a:srgbClr val="FFFFFF"/>
                </a:solidFill>
                <a:latin typeface="Proxima Nova"/>
                <a:ea typeface="Proxima Nova"/>
                <a:cs typeface="Proxima Nova"/>
                <a:sym typeface="Proxima Nova"/>
              </a:defRPr>
            </a:lvl6pPr>
            <a:lvl7pPr lvl="6" rtl="0">
              <a:buNone/>
              <a:defRPr sz="900">
                <a:solidFill>
                  <a:srgbClr val="FFFFFF"/>
                </a:solidFill>
                <a:latin typeface="Proxima Nova"/>
                <a:ea typeface="Proxima Nova"/>
                <a:cs typeface="Proxima Nova"/>
                <a:sym typeface="Proxima Nova"/>
              </a:defRPr>
            </a:lvl7pPr>
            <a:lvl8pPr lvl="7" rtl="0">
              <a:buNone/>
              <a:defRPr sz="900">
                <a:solidFill>
                  <a:srgbClr val="FFFFFF"/>
                </a:solidFill>
                <a:latin typeface="Proxima Nova"/>
                <a:ea typeface="Proxima Nova"/>
                <a:cs typeface="Proxima Nova"/>
                <a:sym typeface="Proxima Nova"/>
              </a:defRPr>
            </a:lvl8pPr>
            <a:lvl9pPr lvl="8" rtl="0">
              <a:buNone/>
              <a:defRPr sz="900">
                <a:solidFill>
                  <a:srgbClr val="FFFFFF"/>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pic>
        <p:nvPicPr>
          <p:cNvPr id="119" name="Google Shape;119;p15" descr="GA-Cog-900.png"/>
          <p:cNvPicPr preferRelativeResize="0"/>
          <p:nvPr/>
        </p:nvPicPr>
        <p:blipFill>
          <a:blip r:embed="rId2">
            <a:alphaModFix/>
          </a:blip>
          <a:stretch>
            <a:fillRect/>
          </a:stretch>
        </p:blipFill>
        <p:spPr>
          <a:xfrm>
            <a:off x="8370750" y="4701500"/>
            <a:ext cx="316051" cy="31605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6. Horizontal Color Block Red">
  <p:cSld name="CUSTOM_6_1_1_1_1_1_1">
    <p:spTree>
      <p:nvGrpSpPr>
        <p:cNvPr id="1" name="Shape 120"/>
        <p:cNvGrpSpPr/>
        <p:nvPr/>
      </p:nvGrpSpPr>
      <p:grpSpPr>
        <a:xfrm>
          <a:off x="0" y="0"/>
          <a:ext cx="0" cy="0"/>
          <a:chOff x="0" y="0"/>
          <a:chExt cx="0" cy="0"/>
        </a:xfrm>
      </p:grpSpPr>
      <p:sp>
        <p:nvSpPr>
          <p:cNvPr id="121" name="Google Shape;121;p16"/>
          <p:cNvSpPr/>
          <p:nvPr/>
        </p:nvSpPr>
        <p:spPr>
          <a:xfrm>
            <a:off x="0" y="2540700"/>
            <a:ext cx="9144000" cy="2602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txBox="1"/>
          <p:nvPr/>
        </p:nvSpPr>
        <p:spPr>
          <a:xfrm>
            <a:off x="442475" y="1106825"/>
            <a:ext cx="5465400" cy="288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3" name="Google Shape;123;p16"/>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124" name="Google Shape;124;p16"/>
          <p:cNvSpPr/>
          <p:nvPr/>
        </p:nvSpPr>
        <p:spPr>
          <a:xfrm>
            <a:off x="564165" y="223687"/>
            <a:ext cx="302700" cy="56700"/>
          </a:xfrm>
          <a:prstGeom prst="rect">
            <a:avLst/>
          </a:prstGeom>
          <a:solidFill>
            <a:srgbClr val="ED332F"/>
          </a:solidFill>
          <a:ln>
            <a:noFill/>
          </a:ln>
        </p:spPr>
        <p:txBody>
          <a:bodyPr spcFirstLastPara="1" wrap="square" lIns="64325" tIns="64325" rIns="64325" bIns="64325" anchor="ctr" anchorCtr="0">
            <a:noAutofit/>
          </a:bodyPr>
          <a:lstStyle/>
          <a:p>
            <a:pPr marL="0" lvl="0" indent="0" algn="l" rtl="0">
              <a:spcBef>
                <a:spcPts val="0"/>
              </a:spcBef>
              <a:spcAft>
                <a:spcPts val="0"/>
              </a:spcAft>
              <a:buNone/>
            </a:pPr>
            <a:endParaRPr/>
          </a:p>
        </p:txBody>
      </p:sp>
      <p:sp>
        <p:nvSpPr>
          <p:cNvPr id="125" name="Google Shape;125;p16"/>
          <p:cNvSpPr txBox="1">
            <a:spLocks noGrp="1"/>
          </p:cNvSpPr>
          <p:nvPr>
            <p:ph type="body" idx="1"/>
          </p:nvPr>
        </p:nvSpPr>
        <p:spPr>
          <a:xfrm>
            <a:off x="4572000" y="4712925"/>
            <a:ext cx="3691800" cy="393600"/>
          </a:xfrm>
          <a:prstGeom prst="rect">
            <a:avLst/>
          </a:prstGeom>
        </p:spPr>
        <p:txBody>
          <a:bodyPr spcFirstLastPara="1" wrap="square" lIns="91425" tIns="91425" rIns="91425" bIns="91425" anchor="t" anchorCtr="0">
            <a:noAutofit/>
          </a:bodyPr>
          <a:lstStyle>
            <a:lvl1pPr marL="457200" lvl="0"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1pPr>
            <a:lvl2pPr marL="914400" lvl="1"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2pPr>
            <a:lvl3pPr marL="1371600" lvl="2"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3pPr>
            <a:lvl4pPr marL="1828800" lvl="3"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4pPr>
            <a:lvl5pPr marL="2286000" lvl="4"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5pPr>
            <a:lvl6pPr marL="2743200" lvl="5"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6pPr>
            <a:lvl7pPr marL="3200400" lvl="6"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7pPr>
            <a:lvl8pPr marL="3657600" lvl="7"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8pPr>
            <a:lvl9pPr marL="4114800" lvl="8" indent="-285750" algn="r" rtl="0">
              <a:lnSpc>
                <a:spcPct val="100000"/>
              </a:lnSpc>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9pPr>
          </a:lstStyle>
          <a:p>
            <a:endParaRPr/>
          </a:p>
        </p:txBody>
      </p:sp>
      <p:sp>
        <p:nvSpPr>
          <p:cNvPr id="126" name="Google Shape;126;p16"/>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rgbClr val="FFFFFF"/>
                </a:solidFill>
                <a:latin typeface="Proxima Nova"/>
                <a:ea typeface="Proxima Nova"/>
                <a:cs typeface="Proxima Nova"/>
                <a:sym typeface="Proxima Nova"/>
              </a:defRPr>
            </a:lvl1pPr>
            <a:lvl2pPr lvl="1" rtl="0">
              <a:buNone/>
              <a:defRPr sz="900">
                <a:solidFill>
                  <a:srgbClr val="FFFFFF"/>
                </a:solidFill>
                <a:latin typeface="Proxima Nova"/>
                <a:ea typeface="Proxima Nova"/>
                <a:cs typeface="Proxima Nova"/>
                <a:sym typeface="Proxima Nova"/>
              </a:defRPr>
            </a:lvl2pPr>
            <a:lvl3pPr lvl="2" rtl="0">
              <a:buNone/>
              <a:defRPr sz="900">
                <a:solidFill>
                  <a:srgbClr val="FFFFFF"/>
                </a:solidFill>
                <a:latin typeface="Proxima Nova"/>
                <a:ea typeface="Proxima Nova"/>
                <a:cs typeface="Proxima Nova"/>
                <a:sym typeface="Proxima Nova"/>
              </a:defRPr>
            </a:lvl3pPr>
            <a:lvl4pPr lvl="3" rtl="0">
              <a:buNone/>
              <a:defRPr sz="900">
                <a:solidFill>
                  <a:srgbClr val="FFFFFF"/>
                </a:solidFill>
                <a:latin typeface="Proxima Nova"/>
                <a:ea typeface="Proxima Nova"/>
                <a:cs typeface="Proxima Nova"/>
                <a:sym typeface="Proxima Nova"/>
              </a:defRPr>
            </a:lvl4pPr>
            <a:lvl5pPr lvl="4" rtl="0">
              <a:buNone/>
              <a:defRPr sz="900">
                <a:solidFill>
                  <a:srgbClr val="FFFFFF"/>
                </a:solidFill>
                <a:latin typeface="Proxima Nova"/>
                <a:ea typeface="Proxima Nova"/>
                <a:cs typeface="Proxima Nova"/>
                <a:sym typeface="Proxima Nova"/>
              </a:defRPr>
            </a:lvl5pPr>
            <a:lvl6pPr lvl="5" rtl="0">
              <a:buNone/>
              <a:defRPr sz="900">
                <a:solidFill>
                  <a:srgbClr val="FFFFFF"/>
                </a:solidFill>
                <a:latin typeface="Proxima Nova"/>
                <a:ea typeface="Proxima Nova"/>
                <a:cs typeface="Proxima Nova"/>
                <a:sym typeface="Proxima Nova"/>
              </a:defRPr>
            </a:lvl6pPr>
            <a:lvl7pPr lvl="6" rtl="0">
              <a:buNone/>
              <a:defRPr sz="900">
                <a:solidFill>
                  <a:srgbClr val="FFFFFF"/>
                </a:solidFill>
                <a:latin typeface="Proxima Nova"/>
                <a:ea typeface="Proxima Nova"/>
                <a:cs typeface="Proxima Nova"/>
                <a:sym typeface="Proxima Nova"/>
              </a:defRPr>
            </a:lvl7pPr>
            <a:lvl8pPr lvl="7" rtl="0">
              <a:buNone/>
              <a:defRPr sz="900">
                <a:solidFill>
                  <a:srgbClr val="FFFFFF"/>
                </a:solidFill>
                <a:latin typeface="Proxima Nova"/>
                <a:ea typeface="Proxima Nova"/>
                <a:cs typeface="Proxima Nova"/>
                <a:sym typeface="Proxima Nova"/>
              </a:defRPr>
            </a:lvl8pPr>
            <a:lvl9pPr lvl="8" rtl="0">
              <a:buNone/>
              <a:defRPr sz="900">
                <a:solidFill>
                  <a:srgbClr val="FFFFFF"/>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pic>
        <p:nvPicPr>
          <p:cNvPr id="127" name="Google Shape;127;p16"/>
          <p:cNvPicPr preferRelativeResize="0"/>
          <p:nvPr/>
        </p:nvPicPr>
        <p:blipFill>
          <a:blip r:embed="rId2">
            <a:alphaModFix/>
          </a:blip>
          <a:stretch>
            <a:fillRect/>
          </a:stretch>
        </p:blipFill>
        <p:spPr>
          <a:xfrm>
            <a:off x="8238375" y="4569125"/>
            <a:ext cx="580801" cy="580801"/>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7. Solo Activity + Timer">
  <p:cSld name="TITLE_AND_BODY_1_2_2_2">
    <p:spTree>
      <p:nvGrpSpPr>
        <p:cNvPr id="1" name="Shape 128"/>
        <p:cNvGrpSpPr/>
        <p:nvPr/>
      </p:nvGrpSpPr>
      <p:grpSpPr>
        <a:xfrm>
          <a:off x="0" y="0"/>
          <a:ext cx="0" cy="0"/>
          <a:chOff x="0" y="0"/>
          <a:chExt cx="0" cy="0"/>
        </a:xfrm>
      </p:grpSpPr>
      <p:sp>
        <p:nvSpPr>
          <p:cNvPr id="129" name="Google Shape;129;p17"/>
          <p:cNvSpPr/>
          <p:nvPr/>
        </p:nvSpPr>
        <p:spPr>
          <a:xfrm>
            <a:off x="125" y="50"/>
            <a:ext cx="9144000" cy="801300"/>
          </a:xfrm>
          <a:prstGeom prst="rect">
            <a:avLst/>
          </a:prstGeom>
          <a:solidFill>
            <a:srgbClr val="FFD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txBox="1">
            <a:spLocks noGrp="1"/>
          </p:cNvSpPr>
          <p:nvPr>
            <p:ph type="sldNum" idx="12"/>
          </p:nvPr>
        </p:nvSpPr>
        <p:spPr>
          <a:xfrm>
            <a:off x="-51366" y="474990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defRPr>
            </a:lvl1pPr>
            <a:lvl2pPr lvl="1" rtl="0">
              <a:buNone/>
              <a:defRPr sz="1300">
                <a:solidFill>
                  <a:srgbClr val="FFFFFF"/>
                </a:solidFill>
              </a:defRPr>
            </a:lvl2pPr>
            <a:lvl3pPr lvl="2" rtl="0">
              <a:buNone/>
              <a:defRPr sz="1300">
                <a:solidFill>
                  <a:srgbClr val="FFFFFF"/>
                </a:solidFill>
              </a:defRPr>
            </a:lvl3pPr>
            <a:lvl4pPr lvl="3" rtl="0">
              <a:buNone/>
              <a:defRPr sz="1300">
                <a:solidFill>
                  <a:srgbClr val="FFFFFF"/>
                </a:solidFill>
              </a:defRPr>
            </a:lvl4pPr>
            <a:lvl5pPr lvl="4" rtl="0">
              <a:buNone/>
              <a:defRPr sz="1300">
                <a:solidFill>
                  <a:srgbClr val="FFFFFF"/>
                </a:solidFill>
              </a:defRPr>
            </a:lvl5pPr>
            <a:lvl6pPr lvl="5" rtl="0">
              <a:buNone/>
              <a:defRPr sz="1300">
                <a:solidFill>
                  <a:srgbClr val="FFFFFF"/>
                </a:solidFill>
              </a:defRPr>
            </a:lvl6pPr>
            <a:lvl7pPr lvl="6" rtl="0">
              <a:buNone/>
              <a:defRPr sz="1300">
                <a:solidFill>
                  <a:srgbClr val="FFFFFF"/>
                </a:solidFill>
              </a:defRPr>
            </a:lvl7pPr>
            <a:lvl8pPr lvl="7" rtl="0">
              <a:buNone/>
              <a:defRPr sz="1300">
                <a:solidFill>
                  <a:srgbClr val="FFFFFF"/>
                </a:solidFill>
              </a:defRPr>
            </a:lvl8pPr>
            <a:lvl9pPr lvl="8" rtl="0">
              <a:buNone/>
              <a:defRPr sz="1300">
                <a:solidFill>
                  <a:srgbClr val="FFFFFF"/>
                </a:solidFill>
              </a:defRPr>
            </a:lvl9pPr>
          </a:lstStyle>
          <a:p>
            <a:pPr marL="0" lvl="0" indent="0" algn="l" rtl="0">
              <a:spcBef>
                <a:spcPts val="0"/>
              </a:spcBef>
              <a:spcAft>
                <a:spcPts val="0"/>
              </a:spcAft>
              <a:buNone/>
            </a:pPr>
            <a:fld id="{00000000-1234-1234-1234-123412341234}" type="slidenum">
              <a:rPr lang="en"/>
              <a:t>‹#›</a:t>
            </a:fld>
            <a:endParaRPr/>
          </a:p>
        </p:txBody>
      </p:sp>
      <p:sp>
        <p:nvSpPr>
          <p:cNvPr id="131" name="Google Shape;131;p17"/>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32" name="Google Shape;132;p17"/>
          <p:cNvSpPr txBox="1"/>
          <p:nvPr/>
        </p:nvSpPr>
        <p:spPr>
          <a:xfrm>
            <a:off x="94994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Proxima Nova"/>
                <a:ea typeface="Proxima Nova"/>
                <a:cs typeface="Proxima Nova"/>
                <a:sym typeface="Proxima Nova"/>
              </a:rPr>
              <a:t>Solo Exercise:</a:t>
            </a:r>
            <a:endParaRPr b="1">
              <a:latin typeface="Proxima Nova"/>
              <a:ea typeface="Proxima Nova"/>
              <a:cs typeface="Proxima Nova"/>
              <a:sym typeface="Proxima Nova"/>
            </a:endParaRPr>
          </a:p>
        </p:txBody>
      </p:sp>
      <p:sp>
        <p:nvSpPr>
          <p:cNvPr id="133" name="Google Shape;133;p17"/>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pic>
        <p:nvPicPr>
          <p:cNvPr id="134" name="Google Shape;134;p17"/>
          <p:cNvPicPr preferRelativeResize="0"/>
          <p:nvPr/>
        </p:nvPicPr>
        <p:blipFill>
          <a:blip r:embed="rId2">
            <a:alphaModFix/>
          </a:blip>
          <a:stretch>
            <a:fillRect/>
          </a:stretch>
        </p:blipFill>
        <p:spPr>
          <a:xfrm>
            <a:off x="115010" y="167900"/>
            <a:ext cx="910027" cy="636750"/>
          </a:xfrm>
          <a:prstGeom prst="rect">
            <a:avLst/>
          </a:prstGeom>
          <a:noFill/>
          <a:ln>
            <a:noFill/>
          </a:ln>
        </p:spPr>
      </p:pic>
      <p:sp>
        <p:nvSpPr>
          <p:cNvPr id="135" name="Google Shape;135;p17"/>
          <p:cNvSpPr txBox="1">
            <a:spLocks noGrp="1"/>
          </p:cNvSpPr>
          <p:nvPr>
            <p:ph type="subTitle" idx="2"/>
          </p:nvPr>
        </p:nvSpPr>
        <p:spPr>
          <a:xfrm>
            <a:off x="7003805" y="211738"/>
            <a:ext cx="1336200" cy="328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000" b="1"/>
            </a:lvl1pPr>
            <a:lvl2pPr lvl="1" algn="r" rtl="0">
              <a:spcBef>
                <a:spcPts val="1600"/>
              </a:spcBef>
              <a:spcAft>
                <a:spcPts val="0"/>
              </a:spcAft>
              <a:buNone/>
              <a:defRPr sz="1000" b="1"/>
            </a:lvl2pPr>
            <a:lvl3pPr lvl="2" algn="r" rtl="0">
              <a:spcBef>
                <a:spcPts val="1600"/>
              </a:spcBef>
              <a:spcAft>
                <a:spcPts val="0"/>
              </a:spcAft>
              <a:buNone/>
              <a:defRPr sz="1000" b="1"/>
            </a:lvl3pPr>
            <a:lvl4pPr lvl="3" algn="r" rtl="0">
              <a:spcBef>
                <a:spcPts val="1600"/>
              </a:spcBef>
              <a:spcAft>
                <a:spcPts val="0"/>
              </a:spcAft>
              <a:buNone/>
              <a:defRPr sz="1000" b="1"/>
            </a:lvl4pPr>
            <a:lvl5pPr lvl="4" algn="r" rtl="0">
              <a:spcBef>
                <a:spcPts val="1600"/>
              </a:spcBef>
              <a:spcAft>
                <a:spcPts val="0"/>
              </a:spcAft>
              <a:buNone/>
              <a:defRPr sz="1000" b="1"/>
            </a:lvl5pPr>
            <a:lvl6pPr lvl="5" algn="r" rtl="0">
              <a:spcBef>
                <a:spcPts val="1600"/>
              </a:spcBef>
              <a:spcAft>
                <a:spcPts val="0"/>
              </a:spcAft>
              <a:buNone/>
              <a:defRPr sz="1000" b="1"/>
            </a:lvl6pPr>
            <a:lvl7pPr lvl="6" algn="r" rtl="0">
              <a:spcBef>
                <a:spcPts val="1600"/>
              </a:spcBef>
              <a:spcAft>
                <a:spcPts val="0"/>
              </a:spcAft>
              <a:buNone/>
              <a:defRPr sz="1000" b="1"/>
            </a:lvl7pPr>
            <a:lvl8pPr lvl="7" algn="r" rtl="0">
              <a:spcBef>
                <a:spcPts val="1600"/>
              </a:spcBef>
              <a:spcAft>
                <a:spcPts val="0"/>
              </a:spcAft>
              <a:buNone/>
              <a:defRPr sz="1000" b="1"/>
            </a:lvl8pPr>
            <a:lvl9pPr lvl="8" algn="r" rtl="0">
              <a:spcBef>
                <a:spcPts val="1600"/>
              </a:spcBef>
              <a:spcAft>
                <a:spcPts val="1600"/>
              </a:spcAft>
              <a:buNone/>
              <a:defRPr sz="1000" b="1"/>
            </a:lvl9pPr>
          </a:lstStyle>
          <a:p>
            <a:endParaRPr/>
          </a:p>
        </p:txBody>
      </p:sp>
      <p:pic>
        <p:nvPicPr>
          <p:cNvPr id="136" name="Google Shape;136;p17"/>
          <p:cNvPicPr preferRelativeResize="0"/>
          <p:nvPr/>
        </p:nvPicPr>
        <p:blipFill>
          <a:blip r:embed="rId3">
            <a:alphaModFix/>
          </a:blip>
          <a:stretch>
            <a:fillRect/>
          </a:stretch>
        </p:blipFill>
        <p:spPr>
          <a:xfrm>
            <a:off x="8339999" y="199100"/>
            <a:ext cx="393600" cy="393600"/>
          </a:xfrm>
          <a:prstGeom prst="rect">
            <a:avLst/>
          </a:prstGeom>
          <a:noFill/>
          <a:ln>
            <a:noFill/>
          </a:ln>
        </p:spPr>
      </p:pic>
      <p:sp>
        <p:nvSpPr>
          <p:cNvPr id="137" name="Google Shape;137;p17"/>
          <p:cNvSpPr txBox="1">
            <a:spLocks noGrp="1"/>
          </p:cNvSpPr>
          <p:nvPr>
            <p:ph type="body" idx="3"/>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138" name="Google Shape;138;p17"/>
          <p:cNvSpPr txBox="1">
            <a:spLocks noGrp="1"/>
          </p:cNvSpPr>
          <p:nvPr>
            <p:ph type="sldNum" idx="4"/>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7. Solo Activity">
  <p:cSld name="TITLE_AND_BODY_1_2_2_2_2">
    <p:spTree>
      <p:nvGrpSpPr>
        <p:cNvPr id="1" name="Shape 139"/>
        <p:cNvGrpSpPr/>
        <p:nvPr/>
      </p:nvGrpSpPr>
      <p:grpSpPr>
        <a:xfrm>
          <a:off x="0" y="0"/>
          <a:ext cx="0" cy="0"/>
          <a:chOff x="0" y="0"/>
          <a:chExt cx="0" cy="0"/>
        </a:xfrm>
      </p:grpSpPr>
      <p:sp>
        <p:nvSpPr>
          <p:cNvPr id="140" name="Google Shape;140;p18"/>
          <p:cNvSpPr/>
          <p:nvPr/>
        </p:nvSpPr>
        <p:spPr>
          <a:xfrm>
            <a:off x="125" y="50"/>
            <a:ext cx="9144000" cy="801300"/>
          </a:xfrm>
          <a:prstGeom prst="rect">
            <a:avLst/>
          </a:prstGeom>
          <a:solidFill>
            <a:srgbClr val="FFD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1" name="Google Shape;141;p18"/>
          <p:cNvPicPr preferRelativeResize="0"/>
          <p:nvPr/>
        </p:nvPicPr>
        <p:blipFill>
          <a:blip r:embed="rId2">
            <a:alphaModFix/>
          </a:blip>
          <a:stretch>
            <a:fillRect/>
          </a:stretch>
        </p:blipFill>
        <p:spPr>
          <a:xfrm>
            <a:off x="115010" y="167900"/>
            <a:ext cx="910027" cy="636750"/>
          </a:xfrm>
          <a:prstGeom prst="rect">
            <a:avLst/>
          </a:prstGeom>
          <a:noFill/>
          <a:ln>
            <a:noFill/>
          </a:ln>
        </p:spPr>
      </p:pic>
      <p:sp>
        <p:nvSpPr>
          <p:cNvPr id="142" name="Google Shape;142;p18"/>
          <p:cNvSpPr txBox="1">
            <a:spLocks noGrp="1"/>
          </p:cNvSpPr>
          <p:nvPr>
            <p:ph type="sldNum" idx="12"/>
          </p:nvPr>
        </p:nvSpPr>
        <p:spPr>
          <a:xfrm>
            <a:off x="-51366" y="474990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defRPr>
            </a:lvl1pPr>
            <a:lvl2pPr lvl="1" rtl="0">
              <a:buNone/>
              <a:defRPr sz="1300">
                <a:solidFill>
                  <a:srgbClr val="FFFFFF"/>
                </a:solidFill>
              </a:defRPr>
            </a:lvl2pPr>
            <a:lvl3pPr lvl="2" rtl="0">
              <a:buNone/>
              <a:defRPr sz="1300">
                <a:solidFill>
                  <a:srgbClr val="FFFFFF"/>
                </a:solidFill>
              </a:defRPr>
            </a:lvl3pPr>
            <a:lvl4pPr lvl="3" rtl="0">
              <a:buNone/>
              <a:defRPr sz="1300">
                <a:solidFill>
                  <a:srgbClr val="FFFFFF"/>
                </a:solidFill>
              </a:defRPr>
            </a:lvl4pPr>
            <a:lvl5pPr lvl="4" rtl="0">
              <a:buNone/>
              <a:defRPr sz="1300">
                <a:solidFill>
                  <a:srgbClr val="FFFFFF"/>
                </a:solidFill>
              </a:defRPr>
            </a:lvl5pPr>
            <a:lvl6pPr lvl="5" rtl="0">
              <a:buNone/>
              <a:defRPr sz="1300">
                <a:solidFill>
                  <a:srgbClr val="FFFFFF"/>
                </a:solidFill>
              </a:defRPr>
            </a:lvl6pPr>
            <a:lvl7pPr lvl="6" rtl="0">
              <a:buNone/>
              <a:defRPr sz="1300">
                <a:solidFill>
                  <a:srgbClr val="FFFFFF"/>
                </a:solidFill>
              </a:defRPr>
            </a:lvl7pPr>
            <a:lvl8pPr lvl="7" rtl="0">
              <a:buNone/>
              <a:defRPr sz="1300">
                <a:solidFill>
                  <a:srgbClr val="FFFFFF"/>
                </a:solidFill>
              </a:defRPr>
            </a:lvl8pPr>
            <a:lvl9pPr lvl="8" rtl="0">
              <a:buNone/>
              <a:defRPr sz="1300">
                <a:solidFill>
                  <a:srgbClr val="FFFFFF"/>
                </a:solidFill>
              </a:defRPr>
            </a:lvl9pPr>
          </a:lstStyle>
          <a:p>
            <a:pPr marL="0" lvl="0" indent="0" algn="l" rtl="0">
              <a:spcBef>
                <a:spcPts val="0"/>
              </a:spcBef>
              <a:spcAft>
                <a:spcPts val="0"/>
              </a:spcAft>
              <a:buNone/>
            </a:pPr>
            <a:fld id="{00000000-1234-1234-1234-123412341234}" type="slidenum">
              <a:rPr lang="en"/>
              <a:t>‹#›</a:t>
            </a:fld>
            <a:endParaRPr/>
          </a:p>
        </p:txBody>
      </p:sp>
      <p:sp>
        <p:nvSpPr>
          <p:cNvPr id="143" name="Google Shape;143;p18"/>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44" name="Google Shape;144;p18"/>
          <p:cNvSpPr txBox="1"/>
          <p:nvPr/>
        </p:nvSpPr>
        <p:spPr>
          <a:xfrm>
            <a:off x="94994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Proxima Nova"/>
                <a:ea typeface="Proxima Nova"/>
                <a:cs typeface="Proxima Nova"/>
                <a:sym typeface="Proxima Nova"/>
              </a:rPr>
              <a:t>Solo Exercise:</a:t>
            </a:r>
            <a:endParaRPr b="1">
              <a:latin typeface="Proxima Nova"/>
              <a:ea typeface="Proxima Nova"/>
              <a:cs typeface="Proxima Nova"/>
              <a:sym typeface="Proxima Nova"/>
            </a:endParaRPr>
          </a:p>
        </p:txBody>
      </p:sp>
      <p:sp>
        <p:nvSpPr>
          <p:cNvPr id="145" name="Google Shape;145;p18"/>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146" name="Google Shape;146;p18"/>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147" name="Google Shape;147;p18"/>
          <p:cNvSpPr txBox="1">
            <a:spLocks noGrp="1"/>
          </p:cNvSpPr>
          <p:nvPr>
            <p:ph type="sldNum" idx="3"/>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8. Pairs Exercise + Timer">
  <p:cSld name="TITLE_AND_BODY_1_2_2_2_1">
    <p:spTree>
      <p:nvGrpSpPr>
        <p:cNvPr id="1" name="Shape 148"/>
        <p:cNvGrpSpPr/>
        <p:nvPr/>
      </p:nvGrpSpPr>
      <p:grpSpPr>
        <a:xfrm>
          <a:off x="0" y="0"/>
          <a:ext cx="0" cy="0"/>
          <a:chOff x="0" y="0"/>
          <a:chExt cx="0" cy="0"/>
        </a:xfrm>
      </p:grpSpPr>
      <p:sp>
        <p:nvSpPr>
          <p:cNvPr id="149" name="Google Shape;149;p19"/>
          <p:cNvSpPr/>
          <p:nvPr/>
        </p:nvSpPr>
        <p:spPr>
          <a:xfrm>
            <a:off x="125" y="-4750"/>
            <a:ext cx="9144000" cy="80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9"/>
          <p:cNvSpPr txBox="1"/>
          <p:nvPr/>
        </p:nvSpPr>
        <p:spPr>
          <a:xfrm>
            <a:off x="94994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Proxima Nova"/>
                <a:ea typeface="Proxima Nova"/>
                <a:cs typeface="Proxima Nova"/>
                <a:sym typeface="Proxima Nova"/>
              </a:rPr>
              <a:t>Partner Exercise: </a:t>
            </a:r>
            <a:endParaRPr b="1">
              <a:latin typeface="Proxima Nova"/>
              <a:ea typeface="Proxima Nova"/>
              <a:cs typeface="Proxima Nova"/>
              <a:sym typeface="Proxima Nova"/>
            </a:endParaRPr>
          </a:p>
        </p:txBody>
      </p:sp>
      <p:sp>
        <p:nvSpPr>
          <p:cNvPr id="151" name="Google Shape;151;p19"/>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152" name="Google Shape;152;p19"/>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pic>
        <p:nvPicPr>
          <p:cNvPr id="153" name="Google Shape;153;p19"/>
          <p:cNvPicPr preferRelativeResize="0"/>
          <p:nvPr/>
        </p:nvPicPr>
        <p:blipFill>
          <a:blip r:embed="rId2">
            <a:alphaModFix/>
          </a:blip>
          <a:stretch>
            <a:fillRect/>
          </a:stretch>
        </p:blipFill>
        <p:spPr>
          <a:xfrm>
            <a:off x="77900" y="208811"/>
            <a:ext cx="872050" cy="589938"/>
          </a:xfrm>
          <a:prstGeom prst="rect">
            <a:avLst/>
          </a:prstGeom>
          <a:noFill/>
          <a:ln>
            <a:noFill/>
          </a:ln>
        </p:spPr>
      </p:pic>
      <p:sp>
        <p:nvSpPr>
          <p:cNvPr id="154" name="Google Shape;154;p19"/>
          <p:cNvSpPr txBox="1">
            <a:spLocks noGrp="1"/>
          </p:cNvSpPr>
          <p:nvPr>
            <p:ph type="subTitle" idx="2"/>
          </p:nvPr>
        </p:nvSpPr>
        <p:spPr>
          <a:xfrm>
            <a:off x="7003805" y="211738"/>
            <a:ext cx="1336200" cy="328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000" b="1"/>
            </a:lvl1pPr>
            <a:lvl2pPr lvl="1" algn="r" rtl="0">
              <a:spcBef>
                <a:spcPts val="1600"/>
              </a:spcBef>
              <a:spcAft>
                <a:spcPts val="0"/>
              </a:spcAft>
              <a:buNone/>
              <a:defRPr sz="1000" b="1"/>
            </a:lvl2pPr>
            <a:lvl3pPr lvl="2" algn="r" rtl="0">
              <a:spcBef>
                <a:spcPts val="1600"/>
              </a:spcBef>
              <a:spcAft>
                <a:spcPts val="0"/>
              </a:spcAft>
              <a:buNone/>
              <a:defRPr sz="1000" b="1"/>
            </a:lvl3pPr>
            <a:lvl4pPr lvl="3" algn="r" rtl="0">
              <a:spcBef>
                <a:spcPts val="1600"/>
              </a:spcBef>
              <a:spcAft>
                <a:spcPts val="0"/>
              </a:spcAft>
              <a:buNone/>
              <a:defRPr sz="1000" b="1"/>
            </a:lvl4pPr>
            <a:lvl5pPr lvl="4" algn="r" rtl="0">
              <a:spcBef>
                <a:spcPts val="1600"/>
              </a:spcBef>
              <a:spcAft>
                <a:spcPts val="0"/>
              </a:spcAft>
              <a:buNone/>
              <a:defRPr sz="1000" b="1"/>
            </a:lvl5pPr>
            <a:lvl6pPr lvl="5" algn="r" rtl="0">
              <a:spcBef>
                <a:spcPts val="1600"/>
              </a:spcBef>
              <a:spcAft>
                <a:spcPts val="0"/>
              </a:spcAft>
              <a:buNone/>
              <a:defRPr sz="1000" b="1"/>
            </a:lvl6pPr>
            <a:lvl7pPr lvl="6" algn="r" rtl="0">
              <a:spcBef>
                <a:spcPts val="1600"/>
              </a:spcBef>
              <a:spcAft>
                <a:spcPts val="0"/>
              </a:spcAft>
              <a:buNone/>
              <a:defRPr sz="1000" b="1"/>
            </a:lvl7pPr>
            <a:lvl8pPr lvl="7" algn="r" rtl="0">
              <a:spcBef>
                <a:spcPts val="1600"/>
              </a:spcBef>
              <a:spcAft>
                <a:spcPts val="0"/>
              </a:spcAft>
              <a:buNone/>
              <a:defRPr sz="1000" b="1"/>
            </a:lvl8pPr>
            <a:lvl9pPr lvl="8" algn="r" rtl="0">
              <a:spcBef>
                <a:spcPts val="1600"/>
              </a:spcBef>
              <a:spcAft>
                <a:spcPts val="1600"/>
              </a:spcAft>
              <a:buNone/>
              <a:defRPr sz="1000" b="1"/>
            </a:lvl9pPr>
          </a:lstStyle>
          <a:p>
            <a:endParaRPr/>
          </a:p>
        </p:txBody>
      </p:sp>
      <p:pic>
        <p:nvPicPr>
          <p:cNvPr id="155" name="Google Shape;155;p19"/>
          <p:cNvPicPr preferRelativeResize="0"/>
          <p:nvPr/>
        </p:nvPicPr>
        <p:blipFill>
          <a:blip r:embed="rId3">
            <a:alphaModFix/>
          </a:blip>
          <a:stretch>
            <a:fillRect/>
          </a:stretch>
        </p:blipFill>
        <p:spPr>
          <a:xfrm>
            <a:off x="8339999" y="199100"/>
            <a:ext cx="393600" cy="393600"/>
          </a:xfrm>
          <a:prstGeom prst="rect">
            <a:avLst/>
          </a:prstGeom>
          <a:noFill/>
          <a:ln>
            <a:noFill/>
          </a:ln>
        </p:spPr>
      </p:pic>
      <p:sp>
        <p:nvSpPr>
          <p:cNvPr id="156" name="Google Shape;156;p19"/>
          <p:cNvSpPr txBox="1">
            <a:spLocks noGrp="1"/>
          </p:cNvSpPr>
          <p:nvPr>
            <p:ph type="body" idx="3"/>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157" name="Google Shape;157;p19"/>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8. Pairs Exercise">
  <p:cSld name="TITLE_AND_BODY_1_2_2_2_1_2">
    <p:spTree>
      <p:nvGrpSpPr>
        <p:cNvPr id="1" name="Shape 158"/>
        <p:cNvGrpSpPr/>
        <p:nvPr/>
      </p:nvGrpSpPr>
      <p:grpSpPr>
        <a:xfrm>
          <a:off x="0" y="0"/>
          <a:ext cx="0" cy="0"/>
          <a:chOff x="0" y="0"/>
          <a:chExt cx="0" cy="0"/>
        </a:xfrm>
      </p:grpSpPr>
      <p:sp>
        <p:nvSpPr>
          <p:cNvPr id="159" name="Google Shape;159;p20"/>
          <p:cNvSpPr/>
          <p:nvPr/>
        </p:nvSpPr>
        <p:spPr>
          <a:xfrm>
            <a:off x="125" y="-4750"/>
            <a:ext cx="9144000" cy="80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0"/>
          <p:cNvSpPr txBox="1"/>
          <p:nvPr/>
        </p:nvSpPr>
        <p:spPr>
          <a:xfrm>
            <a:off x="94994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Proxima Nova"/>
                <a:ea typeface="Proxima Nova"/>
                <a:cs typeface="Proxima Nova"/>
                <a:sym typeface="Proxima Nova"/>
              </a:rPr>
              <a:t>Partner Exercise: </a:t>
            </a:r>
            <a:endParaRPr b="1">
              <a:latin typeface="Proxima Nova"/>
              <a:ea typeface="Proxima Nova"/>
              <a:cs typeface="Proxima Nova"/>
              <a:sym typeface="Proxima Nova"/>
            </a:endParaRPr>
          </a:p>
        </p:txBody>
      </p:sp>
      <p:sp>
        <p:nvSpPr>
          <p:cNvPr id="161" name="Google Shape;161;p20"/>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162" name="Google Shape;162;p20"/>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pic>
        <p:nvPicPr>
          <p:cNvPr id="163" name="Google Shape;163;p20"/>
          <p:cNvPicPr preferRelativeResize="0"/>
          <p:nvPr/>
        </p:nvPicPr>
        <p:blipFill>
          <a:blip r:embed="rId2">
            <a:alphaModFix/>
          </a:blip>
          <a:stretch>
            <a:fillRect/>
          </a:stretch>
        </p:blipFill>
        <p:spPr>
          <a:xfrm>
            <a:off x="77900" y="208811"/>
            <a:ext cx="872050" cy="589938"/>
          </a:xfrm>
          <a:prstGeom prst="rect">
            <a:avLst/>
          </a:prstGeom>
          <a:noFill/>
          <a:ln>
            <a:noFill/>
          </a:ln>
        </p:spPr>
      </p:pic>
      <p:sp>
        <p:nvSpPr>
          <p:cNvPr id="164" name="Google Shape;164;p20"/>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165" name="Google Shape;165;p20"/>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lor Palette">
  <p:cSld name="CUSTOM_13">
    <p:spTree>
      <p:nvGrpSpPr>
        <p:cNvPr id="1" name="Shape 18"/>
        <p:cNvGrpSpPr/>
        <p:nvPr/>
      </p:nvGrpSpPr>
      <p:grpSpPr>
        <a:xfrm>
          <a:off x="0" y="0"/>
          <a:ext cx="0" cy="0"/>
          <a:chOff x="0" y="0"/>
          <a:chExt cx="0" cy="0"/>
        </a:xfrm>
      </p:grpSpPr>
      <p:sp>
        <p:nvSpPr>
          <p:cNvPr id="19" name="Google Shape;19;p3"/>
          <p:cNvSpPr/>
          <p:nvPr/>
        </p:nvSpPr>
        <p:spPr>
          <a:xfrm>
            <a:off x="-20550" y="-31500"/>
            <a:ext cx="616500" cy="5206500"/>
          </a:xfrm>
          <a:prstGeom prst="rect">
            <a:avLst/>
          </a:prstGeom>
          <a:solidFill>
            <a:srgbClr val="E51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p:nvPr/>
        </p:nvSpPr>
        <p:spPr>
          <a:xfrm rot="-5400000">
            <a:off x="-2186700" y="2323498"/>
            <a:ext cx="4948800" cy="49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latin typeface="Proxima Nova"/>
                <a:ea typeface="Proxima Nova"/>
                <a:cs typeface="Proxima Nova"/>
                <a:sym typeface="Proxima Nova"/>
              </a:rPr>
              <a:t>FOR PRESENTER USE ONLY </a:t>
            </a:r>
            <a:endParaRPr sz="2400">
              <a:solidFill>
                <a:srgbClr val="FFFFFF"/>
              </a:solidFill>
              <a:latin typeface="Proxima Nova"/>
              <a:ea typeface="Proxima Nova"/>
              <a:cs typeface="Proxima Nova"/>
              <a:sym typeface="Proxima Nova"/>
            </a:endParaRPr>
          </a:p>
        </p:txBody>
      </p:sp>
      <p:sp>
        <p:nvSpPr>
          <p:cNvPr id="21" name="Google Shape;21;p3"/>
          <p:cNvSpPr txBox="1"/>
          <p:nvPr/>
        </p:nvSpPr>
        <p:spPr>
          <a:xfrm>
            <a:off x="979500" y="918713"/>
            <a:ext cx="2607600" cy="2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Proxima Nova"/>
                <a:ea typeface="Proxima Nova"/>
                <a:cs typeface="Proxima Nova"/>
                <a:sym typeface="Proxima Nova"/>
              </a:rPr>
              <a:t>Primary Colors</a:t>
            </a:r>
            <a:endParaRPr b="1">
              <a:latin typeface="Proxima Nova"/>
              <a:ea typeface="Proxima Nova"/>
              <a:cs typeface="Proxima Nova"/>
              <a:sym typeface="Proxima Nova"/>
            </a:endParaRPr>
          </a:p>
        </p:txBody>
      </p:sp>
      <p:sp>
        <p:nvSpPr>
          <p:cNvPr id="22" name="Google Shape;22;p3"/>
          <p:cNvSpPr txBox="1"/>
          <p:nvPr/>
        </p:nvSpPr>
        <p:spPr>
          <a:xfrm>
            <a:off x="3108300" y="283325"/>
            <a:ext cx="5578500" cy="56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highlight>
                  <a:srgbClr val="FFFFFF"/>
                </a:highlight>
                <a:latin typeface="Proxima Nova"/>
                <a:ea typeface="Proxima Nova"/>
                <a:cs typeface="Proxima Nova"/>
                <a:sym typeface="Proxima Nova"/>
              </a:rPr>
              <a:t>On this slide you will find the GA color palette. These colors can be accessed under the shape, fill, and text palettes under the "Theme" section.</a:t>
            </a:r>
            <a:endParaRPr sz="1200">
              <a:latin typeface="Proxima Nova"/>
              <a:ea typeface="Proxima Nova"/>
              <a:cs typeface="Proxima Nova"/>
              <a:sym typeface="Proxima Nova"/>
            </a:endParaRPr>
          </a:p>
        </p:txBody>
      </p:sp>
      <p:sp>
        <p:nvSpPr>
          <p:cNvPr id="23" name="Google Shape;23;p3"/>
          <p:cNvSpPr txBox="1"/>
          <p:nvPr/>
        </p:nvSpPr>
        <p:spPr>
          <a:xfrm>
            <a:off x="979500" y="280375"/>
            <a:ext cx="23631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rgbClr val="222222"/>
                </a:solidFill>
                <a:latin typeface="Proxima Nova"/>
                <a:ea typeface="Proxima Nova"/>
                <a:cs typeface="Proxima Nova"/>
                <a:sym typeface="Proxima Nova"/>
              </a:rPr>
              <a:t>Color Palette</a:t>
            </a:r>
            <a:endParaRPr sz="2600" b="1">
              <a:latin typeface="Proxima Nova"/>
              <a:ea typeface="Proxima Nova"/>
              <a:cs typeface="Proxima Nova"/>
              <a:sym typeface="Proxima Nova"/>
            </a:endParaRPr>
          </a:p>
        </p:txBody>
      </p:sp>
      <p:sp>
        <p:nvSpPr>
          <p:cNvPr id="24" name="Google Shape;24;p3"/>
          <p:cNvSpPr/>
          <p:nvPr/>
        </p:nvSpPr>
        <p:spPr>
          <a:xfrm>
            <a:off x="1086475" y="1338944"/>
            <a:ext cx="1030500" cy="1030500"/>
          </a:xfrm>
          <a:prstGeom prst="ellipse">
            <a:avLst/>
          </a:prstGeom>
          <a:solidFill>
            <a:srgbClr val="E51B24"/>
          </a:solid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1200" b="1">
                <a:solidFill>
                  <a:srgbClr val="FFFFFF"/>
                </a:solidFill>
                <a:latin typeface="Proxima Nova"/>
                <a:ea typeface="Proxima Nova"/>
                <a:cs typeface="Proxima Nova"/>
                <a:sym typeface="Proxima Nova"/>
              </a:rPr>
              <a:t>RED</a:t>
            </a:r>
            <a:endParaRPr sz="1200" b="1">
              <a:solidFill>
                <a:srgbClr val="FFFFFF"/>
              </a:solidFill>
              <a:latin typeface="Proxima Nova"/>
              <a:ea typeface="Proxima Nova"/>
              <a:cs typeface="Proxima Nova"/>
              <a:sym typeface="Proxima Nova"/>
            </a:endParaRPr>
          </a:p>
          <a:p>
            <a:pPr marL="0" lvl="0" indent="0" algn="ctr" rtl="0">
              <a:lnSpc>
                <a:spcPct val="115000"/>
              </a:lnSpc>
              <a:spcBef>
                <a:spcPts val="0"/>
              </a:spcBef>
              <a:spcAft>
                <a:spcPts val="0"/>
              </a:spcAft>
              <a:buNone/>
            </a:pPr>
            <a:r>
              <a:rPr lang="en" sz="1200">
                <a:solidFill>
                  <a:srgbClr val="FFFFFF"/>
                </a:solidFill>
                <a:latin typeface="Proxima Nova"/>
                <a:ea typeface="Proxima Nova"/>
                <a:cs typeface="Proxima Nova"/>
                <a:sym typeface="Proxima Nova"/>
              </a:rPr>
              <a:t>#E41A23</a:t>
            </a:r>
            <a:endParaRPr sz="1200">
              <a:solidFill>
                <a:srgbClr val="FFFFFF"/>
              </a:solidFill>
              <a:latin typeface="Proxima Nova"/>
              <a:ea typeface="Proxima Nova"/>
              <a:cs typeface="Proxima Nova"/>
              <a:sym typeface="Proxima Nova"/>
            </a:endParaRPr>
          </a:p>
        </p:txBody>
      </p:sp>
      <p:sp>
        <p:nvSpPr>
          <p:cNvPr id="25" name="Google Shape;25;p3"/>
          <p:cNvSpPr/>
          <p:nvPr/>
        </p:nvSpPr>
        <p:spPr>
          <a:xfrm>
            <a:off x="2345725" y="1338944"/>
            <a:ext cx="1030500" cy="1030500"/>
          </a:xfrm>
          <a:prstGeom prst="ellipse">
            <a:avLst/>
          </a:prstGeom>
          <a:solidFill>
            <a:srgbClr val="000000"/>
          </a:solid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1200" b="1">
                <a:solidFill>
                  <a:srgbClr val="FFFFFF"/>
                </a:solidFill>
                <a:latin typeface="Proxima Nova"/>
                <a:ea typeface="Proxima Nova"/>
                <a:cs typeface="Proxima Nova"/>
                <a:sym typeface="Proxima Nova"/>
              </a:rPr>
              <a:t>BLACK</a:t>
            </a:r>
            <a:endParaRPr sz="1200" b="1">
              <a:solidFill>
                <a:srgbClr val="FFFFFF"/>
              </a:solidFill>
              <a:latin typeface="Proxima Nova"/>
              <a:ea typeface="Proxima Nova"/>
              <a:cs typeface="Proxima Nova"/>
              <a:sym typeface="Proxima Nova"/>
            </a:endParaRPr>
          </a:p>
          <a:p>
            <a:pPr marL="0" lvl="0" indent="0" algn="ctr" rtl="0">
              <a:lnSpc>
                <a:spcPct val="115000"/>
              </a:lnSpc>
              <a:spcBef>
                <a:spcPts val="0"/>
              </a:spcBef>
              <a:spcAft>
                <a:spcPts val="0"/>
              </a:spcAft>
              <a:buNone/>
            </a:pPr>
            <a:r>
              <a:rPr lang="en" sz="1200">
                <a:solidFill>
                  <a:srgbClr val="FFFFFF"/>
                </a:solidFill>
                <a:latin typeface="Proxima Nova"/>
                <a:ea typeface="Proxima Nova"/>
                <a:cs typeface="Proxima Nova"/>
                <a:sym typeface="Proxima Nova"/>
              </a:rPr>
              <a:t>#000000</a:t>
            </a:r>
            <a:endParaRPr sz="1200">
              <a:solidFill>
                <a:srgbClr val="FFFFFF"/>
              </a:solidFill>
              <a:latin typeface="Proxima Nova"/>
              <a:ea typeface="Proxima Nova"/>
              <a:cs typeface="Proxima Nova"/>
              <a:sym typeface="Proxima Nova"/>
            </a:endParaRPr>
          </a:p>
        </p:txBody>
      </p:sp>
      <p:sp>
        <p:nvSpPr>
          <p:cNvPr id="26" name="Google Shape;26;p3"/>
          <p:cNvSpPr/>
          <p:nvPr/>
        </p:nvSpPr>
        <p:spPr>
          <a:xfrm>
            <a:off x="3604988" y="1338944"/>
            <a:ext cx="1030500" cy="1030500"/>
          </a:xfrm>
          <a:prstGeom prst="ellipse">
            <a:avLst/>
          </a:prstGeom>
          <a:solidFill>
            <a:srgbClr val="FFFFFF"/>
          </a:solidFill>
          <a:ln w="9525" cap="flat" cmpd="sng">
            <a:solidFill>
              <a:srgbClr val="000000"/>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1200" b="1">
                <a:latin typeface="Proxima Nova"/>
                <a:ea typeface="Proxima Nova"/>
                <a:cs typeface="Proxima Nova"/>
                <a:sym typeface="Proxima Nova"/>
              </a:rPr>
              <a:t>WHITE</a:t>
            </a:r>
            <a:endParaRPr sz="1200" b="1">
              <a:latin typeface="Proxima Nova"/>
              <a:ea typeface="Proxima Nova"/>
              <a:cs typeface="Proxima Nova"/>
              <a:sym typeface="Proxima Nova"/>
            </a:endParaRPr>
          </a:p>
          <a:p>
            <a:pPr marL="0" lvl="0" indent="0" algn="ctr" rtl="0">
              <a:lnSpc>
                <a:spcPct val="115000"/>
              </a:lnSpc>
              <a:spcBef>
                <a:spcPts val="0"/>
              </a:spcBef>
              <a:spcAft>
                <a:spcPts val="0"/>
              </a:spcAft>
              <a:buNone/>
            </a:pPr>
            <a:r>
              <a:rPr lang="en" sz="1200">
                <a:latin typeface="Proxima Nova"/>
                <a:ea typeface="Proxima Nova"/>
                <a:cs typeface="Proxima Nova"/>
                <a:sym typeface="Proxima Nova"/>
              </a:rPr>
              <a:t>#FFFFFF</a:t>
            </a:r>
            <a:endParaRPr sz="1200">
              <a:latin typeface="Proxima Nova"/>
              <a:ea typeface="Proxima Nova"/>
              <a:cs typeface="Proxima Nova"/>
              <a:sym typeface="Proxima Nova"/>
            </a:endParaRPr>
          </a:p>
        </p:txBody>
      </p:sp>
      <p:sp>
        <p:nvSpPr>
          <p:cNvPr id="27" name="Google Shape;27;p3"/>
          <p:cNvSpPr txBox="1"/>
          <p:nvPr/>
        </p:nvSpPr>
        <p:spPr>
          <a:xfrm>
            <a:off x="979500" y="2570363"/>
            <a:ext cx="2607600" cy="2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Proxima Nova"/>
                <a:ea typeface="Proxima Nova"/>
                <a:cs typeface="Proxima Nova"/>
                <a:sym typeface="Proxima Nova"/>
              </a:rPr>
              <a:t>Secondary Colors*</a:t>
            </a:r>
            <a:endParaRPr b="1">
              <a:latin typeface="Proxima Nova"/>
              <a:ea typeface="Proxima Nova"/>
              <a:cs typeface="Proxima Nova"/>
              <a:sym typeface="Proxima Nova"/>
            </a:endParaRPr>
          </a:p>
        </p:txBody>
      </p:sp>
      <p:sp>
        <p:nvSpPr>
          <p:cNvPr id="28" name="Google Shape;28;p3"/>
          <p:cNvSpPr/>
          <p:nvPr/>
        </p:nvSpPr>
        <p:spPr>
          <a:xfrm>
            <a:off x="2984925" y="3039674"/>
            <a:ext cx="874800" cy="874800"/>
          </a:xfrm>
          <a:prstGeom prst="ellipse">
            <a:avLst/>
          </a:prstGeom>
          <a:solidFill>
            <a:srgbClr val="FFDB00"/>
          </a:solid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1000" b="1">
                <a:latin typeface="Proxima Nova"/>
                <a:ea typeface="Proxima Nova"/>
                <a:cs typeface="Proxima Nova"/>
                <a:sym typeface="Proxima Nova"/>
              </a:rPr>
              <a:t>YELLOW</a:t>
            </a:r>
            <a:endParaRPr sz="1000" b="1">
              <a:latin typeface="Proxima Nova"/>
              <a:ea typeface="Proxima Nova"/>
              <a:cs typeface="Proxima Nova"/>
              <a:sym typeface="Proxima Nova"/>
            </a:endParaRPr>
          </a:p>
          <a:p>
            <a:pPr marL="0" lvl="0" indent="0" algn="ctr" rtl="0">
              <a:lnSpc>
                <a:spcPct val="115000"/>
              </a:lnSpc>
              <a:spcBef>
                <a:spcPts val="0"/>
              </a:spcBef>
              <a:spcAft>
                <a:spcPts val="0"/>
              </a:spcAft>
              <a:buNone/>
            </a:pPr>
            <a:r>
              <a:rPr lang="en" sz="1000">
                <a:latin typeface="Proxima Nova"/>
                <a:ea typeface="Proxima Nova"/>
                <a:cs typeface="Proxima Nova"/>
                <a:sym typeface="Proxima Nova"/>
              </a:rPr>
              <a:t>#FFDA00</a:t>
            </a:r>
            <a:endParaRPr sz="1000">
              <a:latin typeface="Proxima Nova"/>
              <a:ea typeface="Proxima Nova"/>
              <a:cs typeface="Proxima Nova"/>
              <a:sym typeface="Proxima Nova"/>
            </a:endParaRPr>
          </a:p>
        </p:txBody>
      </p:sp>
      <p:sp>
        <p:nvSpPr>
          <p:cNvPr id="29" name="Google Shape;29;p3"/>
          <p:cNvSpPr/>
          <p:nvPr/>
        </p:nvSpPr>
        <p:spPr>
          <a:xfrm>
            <a:off x="2039631" y="3039674"/>
            <a:ext cx="874800" cy="874800"/>
          </a:xfrm>
          <a:prstGeom prst="ellipse">
            <a:avLst/>
          </a:prstGeom>
          <a:solidFill>
            <a:schemeClr val="lt2"/>
          </a:solid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1000" b="1">
                <a:solidFill>
                  <a:srgbClr val="FFFFFF"/>
                </a:solidFill>
                <a:latin typeface="Proxima Nova"/>
                <a:ea typeface="Proxima Nova"/>
                <a:cs typeface="Proxima Nova"/>
                <a:sym typeface="Proxima Nova"/>
              </a:rPr>
              <a:t>TEAL</a:t>
            </a:r>
            <a:endParaRPr sz="1000" b="1">
              <a:solidFill>
                <a:srgbClr val="FFFFFF"/>
              </a:solidFill>
              <a:latin typeface="Proxima Nova"/>
              <a:ea typeface="Proxima Nova"/>
              <a:cs typeface="Proxima Nova"/>
              <a:sym typeface="Proxima Nova"/>
            </a:endParaRPr>
          </a:p>
          <a:p>
            <a:pPr marL="0" lvl="0" indent="0" algn="ctr" rtl="0">
              <a:lnSpc>
                <a:spcPct val="115000"/>
              </a:lnSpc>
              <a:spcBef>
                <a:spcPts val="0"/>
              </a:spcBef>
              <a:spcAft>
                <a:spcPts val="0"/>
              </a:spcAft>
              <a:buNone/>
            </a:pPr>
            <a:r>
              <a:rPr lang="en" sz="1000">
                <a:solidFill>
                  <a:srgbClr val="FFFFFF"/>
                </a:solidFill>
                <a:latin typeface="Proxima Nova"/>
                <a:ea typeface="Proxima Nova"/>
                <a:cs typeface="Proxima Nova"/>
                <a:sym typeface="Proxima Nova"/>
              </a:rPr>
              <a:t>#017990</a:t>
            </a:r>
            <a:endParaRPr sz="1000">
              <a:solidFill>
                <a:srgbClr val="FFFFFF"/>
              </a:solidFill>
              <a:latin typeface="Proxima Nova"/>
              <a:ea typeface="Proxima Nova"/>
              <a:cs typeface="Proxima Nova"/>
              <a:sym typeface="Proxima Nova"/>
            </a:endParaRPr>
          </a:p>
        </p:txBody>
      </p:sp>
      <p:sp>
        <p:nvSpPr>
          <p:cNvPr id="30" name="Google Shape;30;p3"/>
          <p:cNvSpPr txBox="1"/>
          <p:nvPr/>
        </p:nvSpPr>
        <p:spPr>
          <a:xfrm>
            <a:off x="4148175" y="2570363"/>
            <a:ext cx="2607600" cy="2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Proxima Nova"/>
                <a:ea typeface="Proxima Nova"/>
                <a:cs typeface="Proxima Nova"/>
                <a:sym typeface="Proxima Nova"/>
              </a:rPr>
              <a:t>Tertiary Colors*</a:t>
            </a:r>
            <a:endParaRPr b="1">
              <a:latin typeface="Proxima Nova"/>
              <a:ea typeface="Proxima Nova"/>
              <a:cs typeface="Proxima Nova"/>
              <a:sym typeface="Proxima Nova"/>
            </a:endParaRPr>
          </a:p>
        </p:txBody>
      </p:sp>
      <p:sp>
        <p:nvSpPr>
          <p:cNvPr id="31" name="Google Shape;31;p3"/>
          <p:cNvSpPr/>
          <p:nvPr/>
        </p:nvSpPr>
        <p:spPr>
          <a:xfrm>
            <a:off x="1086479" y="3039675"/>
            <a:ext cx="874800" cy="874800"/>
          </a:xfrm>
          <a:prstGeom prst="ellipse">
            <a:avLst/>
          </a:prstGeom>
          <a:solidFill>
            <a:srgbClr val="00A7BD"/>
          </a:solid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br>
              <a:rPr lang="en" sz="1000" b="1">
                <a:latin typeface="Proxima Nova"/>
                <a:ea typeface="Proxima Nova"/>
                <a:cs typeface="Proxima Nova"/>
                <a:sym typeface="Proxima Nova"/>
              </a:rPr>
            </a:br>
            <a:r>
              <a:rPr lang="en" sz="1000">
                <a:latin typeface="Proxima Nova"/>
                <a:ea typeface="Proxima Nova"/>
                <a:cs typeface="Proxima Nova"/>
                <a:sym typeface="Proxima Nova"/>
              </a:rPr>
              <a:t>#00A6BC</a:t>
            </a:r>
            <a:endParaRPr sz="1000">
              <a:latin typeface="Proxima Nova"/>
              <a:ea typeface="Proxima Nova"/>
              <a:cs typeface="Proxima Nova"/>
              <a:sym typeface="Proxima Nova"/>
            </a:endParaRPr>
          </a:p>
        </p:txBody>
      </p:sp>
      <p:sp>
        <p:nvSpPr>
          <p:cNvPr id="32" name="Google Shape;32;p3"/>
          <p:cNvSpPr/>
          <p:nvPr/>
        </p:nvSpPr>
        <p:spPr>
          <a:xfrm>
            <a:off x="4275066" y="3039675"/>
            <a:ext cx="810600" cy="810600"/>
          </a:xfrm>
          <a:prstGeom prst="ellipse">
            <a:avLst/>
          </a:prstGeom>
          <a:solidFill>
            <a:srgbClr val="70B0FA"/>
          </a:solidFill>
          <a:ln>
            <a:noFill/>
          </a:ln>
        </p:spPr>
        <p:txBody>
          <a:bodyPr spcFirstLastPara="1" wrap="square" lIns="0" tIns="91425" rIns="0" bIns="91425" anchor="ctr" anchorCtr="0">
            <a:noAutofit/>
          </a:bodyPr>
          <a:lstStyle/>
          <a:p>
            <a:pPr marL="0" lvl="0" indent="0" algn="l" rtl="0">
              <a:lnSpc>
                <a:spcPct val="115000"/>
              </a:lnSpc>
              <a:spcBef>
                <a:spcPts val="0"/>
              </a:spcBef>
              <a:spcAft>
                <a:spcPts val="0"/>
              </a:spcAft>
              <a:buNone/>
            </a:pPr>
            <a:endParaRPr sz="1000" b="1">
              <a:latin typeface="Proxima Nova"/>
              <a:ea typeface="Proxima Nova"/>
              <a:cs typeface="Proxima Nova"/>
              <a:sym typeface="Proxima Nova"/>
            </a:endParaRPr>
          </a:p>
          <a:p>
            <a:pPr marL="0" lvl="0" indent="0" algn="ctr" rtl="0">
              <a:lnSpc>
                <a:spcPct val="115000"/>
              </a:lnSpc>
              <a:spcBef>
                <a:spcPts val="0"/>
              </a:spcBef>
              <a:spcAft>
                <a:spcPts val="0"/>
              </a:spcAft>
              <a:buNone/>
            </a:pPr>
            <a:r>
              <a:rPr lang="en" sz="1000">
                <a:latin typeface="Proxima Nova"/>
                <a:ea typeface="Proxima Nova"/>
                <a:cs typeface="Proxima Nova"/>
                <a:sym typeface="Proxima Nova"/>
              </a:rPr>
              <a:t>#70AFF9</a:t>
            </a:r>
            <a:endParaRPr sz="1000">
              <a:latin typeface="Proxima Nova"/>
              <a:ea typeface="Proxima Nova"/>
              <a:cs typeface="Proxima Nova"/>
              <a:sym typeface="Proxima Nova"/>
            </a:endParaRPr>
          </a:p>
        </p:txBody>
      </p:sp>
      <p:sp>
        <p:nvSpPr>
          <p:cNvPr id="33" name="Google Shape;33;p3"/>
          <p:cNvSpPr/>
          <p:nvPr/>
        </p:nvSpPr>
        <p:spPr>
          <a:xfrm>
            <a:off x="5214357" y="3039675"/>
            <a:ext cx="810600" cy="810600"/>
          </a:xfrm>
          <a:prstGeom prst="ellipse">
            <a:avLst/>
          </a:prstGeom>
          <a:solidFill>
            <a:srgbClr val="3D6BD4"/>
          </a:solid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1000" b="1">
                <a:solidFill>
                  <a:srgbClr val="FFFFFF"/>
                </a:solidFill>
                <a:latin typeface="Proxima Nova"/>
                <a:ea typeface="Proxima Nova"/>
                <a:cs typeface="Proxima Nova"/>
                <a:sym typeface="Proxima Nova"/>
              </a:rPr>
              <a:t>BLUE</a:t>
            </a:r>
            <a:endParaRPr sz="1000" b="1">
              <a:solidFill>
                <a:srgbClr val="FFFFFF"/>
              </a:solidFill>
              <a:latin typeface="Proxima Nova"/>
              <a:ea typeface="Proxima Nova"/>
              <a:cs typeface="Proxima Nova"/>
              <a:sym typeface="Proxima Nova"/>
            </a:endParaRPr>
          </a:p>
          <a:p>
            <a:pPr marL="0" lvl="0" indent="0" algn="ctr" rtl="0">
              <a:lnSpc>
                <a:spcPct val="115000"/>
              </a:lnSpc>
              <a:spcBef>
                <a:spcPts val="0"/>
              </a:spcBef>
              <a:spcAft>
                <a:spcPts val="0"/>
              </a:spcAft>
              <a:buNone/>
            </a:pPr>
            <a:r>
              <a:rPr lang="en" sz="1000">
                <a:solidFill>
                  <a:srgbClr val="FFFFFF"/>
                </a:solidFill>
                <a:latin typeface="Proxima Nova"/>
                <a:ea typeface="Proxima Nova"/>
                <a:cs typeface="Proxima Nova"/>
                <a:sym typeface="Proxima Nova"/>
              </a:rPr>
              <a:t>#3D6BD3</a:t>
            </a:r>
            <a:endParaRPr sz="1000">
              <a:solidFill>
                <a:srgbClr val="FFFFFF"/>
              </a:solidFill>
              <a:latin typeface="Proxima Nova"/>
              <a:ea typeface="Proxima Nova"/>
              <a:cs typeface="Proxima Nova"/>
              <a:sym typeface="Proxima Nova"/>
            </a:endParaRPr>
          </a:p>
        </p:txBody>
      </p:sp>
      <p:sp>
        <p:nvSpPr>
          <p:cNvPr id="34" name="Google Shape;34;p3"/>
          <p:cNvSpPr txBox="1"/>
          <p:nvPr/>
        </p:nvSpPr>
        <p:spPr>
          <a:xfrm>
            <a:off x="831625" y="4237900"/>
            <a:ext cx="8011200" cy="47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latin typeface="Proxima Nova"/>
                <a:ea typeface="Proxima Nova"/>
                <a:cs typeface="Proxima Nova"/>
                <a:sym typeface="Proxima Nova"/>
              </a:rPr>
              <a:t>*When applying to charts and graphics, suggested color preference is to start from the left (Light Teal) and move over to the right (Blue). </a:t>
            </a:r>
            <a:endParaRPr sz="1000" b="1">
              <a:latin typeface="Proxima Nova"/>
              <a:ea typeface="Proxima Nova"/>
              <a:cs typeface="Proxima Nova"/>
              <a:sym typeface="Proxima Nova"/>
            </a:endParaRPr>
          </a:p>
        </p:txBody>
      </p:sp>
      <p:sp>
        <p:nvSpPr>
          <p:cNvPr id="35" name="Google Shape;35;p3"/>
          <p:cNvSpPr txBox="1"/>
          <p:nvPr/>
        </p:nvSpPr>
        <p:spPr>
          <a:xfrm>
            <a:off x="949526" y="3214344"/>
            <a:ext cx="1148700" cy="31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latin typeface="Proxima Nova"/>
                <a:ea typeface="Proxima Nova"/>
                <a:cs typeface="Proxima Nova"/>
                <a:sym typeface="Proxima Nova"/>
              </a:rPr>
              <a:t>LIGHT TEAL</a:t>
            </a:r>
            <a:endParaRPr sz="1000" b="1">
              <a:latin typeface="Proxima Nova"/>
              <a:ea typeface="Proxima Nova"/>
              <a:cs typeface="Proxima Nova"/>
              <a:sym typeface="Proxima Nova"/>
            </a:endParaRPr>
          </a:p>
        </p:txBody>
      </p:sp>
      <p:sp>
        <p:nvSpPr>
          <p:cNvPr id="36" name="Google Shape;36;p3"/>
          <p:cNvSpPr txBox="1"/>
          <p:nvPr/>
        </p:nvSpPr>
        <p:spPr>
          <a:xfrm>
            <a:off x="4148175" y="3201525"/>
            <a:ext cx="1064400" cy="29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latin typeface="Proxima Nova"/>
                <a:ea typeface="Proxima Nova"/>
                <a:cs typeface="Proxima Nova"/>
                <a:sym typeface="Proxima Nova"/>
              </a:rPr>
              <a:t>LIGHT BLUE</a:t>
            </a:r>
            <a:endParaRPr sz="1000" b="1">
              <a:latin typeface="Proxima Nova"/>
              <a:ea typeface="Proxima Nova"/>
              <a:cs typeface="Proxima Nova"/>
              <a:sym typeface="Proxima Nova"/>
            </a:endParaRPr>
          </a:p>
        </p:txBody>
      </p:sp>
      <p:sp>
        <p:nvSpPr>
          <p:cNvPr id="37" name="Google Shape;37;p3"/>
          <p:cNvSpPr/>
          <p:nvPr/>
        </p:nvSpPr>
        <p:spPr>
          <a:xfrm>
            <a:off x="6308725" y="1063850"/>
            <a:ext cx="2115000" cy="23523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txBox="1"/>
          <p:nvPr/>
        </p:nvSpPr>
        <p:spPr>
          <a:xfrm>
            <a:off x="6244513" y="1047513"/>
            <a:ext cx="1749900" cy="2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Proxima Nova"/>
                <a:ea typeface="Proxima Nova"/>
                <a:cs typeface="Proxima Nova"/>
                <a:sym typeface="Proxima Nova"/>
              </a:rPr>
              <a:t>Text Colors</a:t>
            </a:r>
            <a:endParaRPr b="1">
              <a:latin typeface="Proxima Nova"/>
              <a:ea typeface="Proxima Nova"/>
              <a:cs typeface="Proxima Nova"/>
              <a:sym typeface="Proxima Nova"/>
            </a:endParaRPr>
          </a:p>
        </p:txBody>
      </p:sp>
      <p:sp>
        <p:nvSpPr>
          <p:cNvPr id="39" name="Google Shape;39;p3"/>
          <p:cNvSpPr txBox="1"/>
          <p:nvPr/>
        </p:nvSpPr>
        <p:spPr>
          <a:xfrm>
            <a:off x="6357625" y="1403275"/>
            <a:ext cx="2017200" cy="1636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latin typeface="Proxima Nova"/>
                <a:ea typeface="Proxima Nova"/>
                <a:cs typeface="Proxima Nova"/>
                <a:sym typeface="Proxima Nova"/>
              </a:rPr>
              <a:t>Text should ONLY appear in black or white. Use this page as a guide for which text color to use against a background color </a:t>
            </a:r>
            <a:r>
              <a:rPr lang="en" sz="1200" i="1">
                <a:latin typeface="Proxima Nova"/>
                <a:ea typeface="Proxima Nova"/>
                <a:cs typeface="Proxima Nova"/>
                <a:sym typeface="Proxima Nova"/>
              </a:rPr>
              <a:t>for accessibility purposes</a:t>
            </a:r>
            <a:r>
              <a:rPr lang="en" sz="1200">
                <a:latin typeface="Proxima Nova"/>
                <a:ea typeface="Proxima Nova"/>
                <a:cs typeface="Proxima Nova"/>
                <a:sym typeface="Proxima Nova"/>
              </a:rPr>
              <a:t> - i.e. use </a:t>
            </a:r>
            <a:r>
              <a:rPr lang="en" sz="1200" b="1">
                <a:solidFill>
                  <a:srgbClr val="FFFFFF"/>
                </a:solidFill>
                <a:highlight>
                  <a:schemeClr val="dk1"/>
                </a:highlight>
                <a:latin typeface="Proxima Nova"/>
                <a:ea typeface="Proxima Nova"/>
                <a:cs typeface="Proxima Nova"/>
                <a:sym typeface="Proxima Nova"/>
              </a:rPr>
              <a:t>white text</a:t>
            </a:r>
            <a:r>
              <a:rPr lang="en" sz="1200">
                <a:latin typeface="Proxima Nova"/>
                <a:ea typeface="Proxima Nova"/>
                <a:cs typeface="Proxima Nova"/>
                <a:sym typeface="Proxima Nova"/>
              </a:rPr>
              <a:t> on a black background or </a:t>
            </a:r>
            <a:r>
              <a:rPr lang="en" sz="1200" b="1">
                <a:highlight>
                  <a:srgbClr val="FFDB00"/>
                </a:highlight>
                <a:latin typeface="Proxima Nova"/>
                <a:ea typeface="Proxima Nova"/>
                <a:cs typeface="Proxima Nova"/>
                <a:sym typeface="Proxima Nova"/>
              </a:rPr>
              <a:t>black text</a:t>
            </a:r>
            <a:r>
              <a:rPr lang="en" sz="1200">
                <a:latin typeface="Proxima Nova"/>
                <a:ea typeface="Proxima Nova"/>
                <a:cs typeface="Proxima Nova"/>
                <a:sym typeface="Proxima Nova"/>
              </a:rPr>
              <a:t> on a yellow background. </a:t>
            </a:r>
            <a:endParaRPr sz="1200">
              <a:latin typeface="Proxima Nova"/>
              <a:ea typeface="Proxima Nova"/>
              <a:cs typeface="Proxima Nova"/>
              <a:sym typeface="Proxima Nova"/>
            </a:endParaRPr>
          </a:p>
        </p:txBody>
      </p:sp>
      <p:cxnSp>
        <p:nvCxnSpPr>
          <p:cNvPr id="40" name="Google Shape;40;p3"/>
          <p:cNvCxnSpPr/>
          <p:nvPr/>
        </p:nvCxnSpPr>
        <p:spPr>
          <a:xfrm>
            <a:off x="1080425" y="4157175"/>
            <a:ext cx="7665000" cy="0"/>
          </a:xfrm>
          <a:prstGeom prst="straightConnector1">
            <a:avLst/>
          </a:prstGeom>
          <a:noFill/>
          <a:ln w="9525" cap="flat" cmpd="sng">
            <a:solidFill>
              <a:srgbClr val="000000"/>
            </a:solidFill>
            <a:prstDash val="solid"/>
            <a:round/>
            <a:headEnd type="none" w="med" len="med"/>
            <a:tailEnd type="triangl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9. Group Exercise + Timer">
  <p:cSld name="TITLE_AND_BODY_1_2_2_2_1_1">
    <p:spTree>
      <p:nvGrpSpPr>
        <p:cNvPr id="1" name="Shape 166"/>
        <p:cNvGrpSpPr/>
        <p:nvPr/>
      </p:nvGrpSpPr>
      <p:grpSpPr>
        <a:xfrm>
          <a:off x="0" y="0"/>
          <a:ext cx="0" cy="0"/>
          <a:chOff x="0" y="0"/>
          <a:chExt cx="0" cy="0"/>
        </a:xfrm>
      </p:grpSpPr>
      <p:sp>
        <p:nvSpPr>
          <p:cNvPr id="167" name="Google Shape;167;p21"/>
          <p:cNvSpPr/>
          <p:nvPr/>
        </p:nvSpPr>
        <p:spPr>
          <a:xfrm>
            <a:off x="125" y="-4750"/>
            <a:ext cx="9144000" cy="801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68" name="Google Shape;168;p21"/>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69" name="Google Shape;169;p21"/>
          <p:cNvSpPr txBox="1"/>
          <p:nvPr/>
        </p:nvSpPr>
        <p:spPr>
          <a:xfrm>
            <a:off x="119639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Group Exercise:</a:t>
            </a:r>
            <a:endParaRPr b="1">
              <a:solidFill>
                <a:srgbClr val="FFFFFF"/>
              </a:solidFill>
              <a:latin typeface="Proxima Nova"/>
              <a:ea typeface="Proxima Nova"/>
              <a:cs typeface="Proxima Nova"/>
              <a:sym typeface="Proxima Nova"/>
            </a:endParaRPr>
          </a:p>
        </p:txBody>
      </p:sp>
      <p:sp>
        <p:nvSpPr>
          <p:cNvPr id="170" name="Google Shape;170;p21"/>
          <p:cNvSpPr txBox="1">
            <a:spLocks noGrp="1"/>
          </p:cNvSpPr>
          <p:nvPr>
            <p:ph type="title"/>
          </p:nvPr>
        </p:nvSpPr>
        <p:spPr>
          <a:xfrm>
            <a:off x="119640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400"/>
              <a:buNone/>
              <a:defRPr sz="2400" b="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pic>
        <p:nvPicPr>
          <p:cNvPr id="171" name="Google Shape;171;p21"/>
          <p:cNvPicPr preferRelativeResize="0"/>
          <p:nvPr/>
        </p:nvPicPr>
        <p:blipFill>
          <a:blip r:embed="rId2">
            <a:alphaModFix/>
          </a:blip>
          <a:stretch>
            <a:fillRect/>
          </a:stretch>
        </p:blipFill>
        <p:spPr>
          <a:xfrm>
            <a:off x="53875" y="137671"/>
            <a:ext cx="1155176" cy="658053"/>
          </a:xfrm>
          <a:prstGeom prst="rect">
            <a:avLst/>
          </a:prstGeom>
          <a:noFill/>
          <a:ln>
            <a:noFill/>
          </a:ln>
        </p:spPr>
      </p:pic>
      <p:sp>
        <p:nvSpPr>
          <p:cNvPr id="172" name="Google Shape;172;p21"/>
          <p:cNvSpPr txBox="1">
            <a:spLocks noGrp="1"/>
          </p:cNvSpPr>
          <p:nvPr>
            <p:ph type="subTitle" idx="2"/>
          </p:nvPr>
        </p:nvSpPr>
        <p:spPr>
          <a:xfrm>
            <a:off x="7003805" y="211738"/>
            <a:ext cx="1336200" cy="328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000" b="1">
                <a:solidFill>
                  <a:srgbClr val="FFFFFF"/>
                </a:solidFill>
              </a:defRPr>
            </a:lvl1pPr>
            <a:lvl2pPr lvl="1" algn="r" rtl="0">
              <a:spcBef>
                <a:spcPts val="1600"/>
              </a:spcBef>
              <a:spcAft>
                <a:spcPts val="0"/>
              </a:spcAft>
              <a:buNone/>
              <a:defRPr sz="1000" b="1">
                <a:solidFill>
                  <a:srgbClr val="FFFFFF"/>
                </a:solidFill>
              </a:defRPr>
            </a:lvl2pPr>
            <a:lvl3pPr lvl="2" algn="r" rtl="0">
              <a:spcBef>
                <a:spcPts val="1600"/>
              </a:spcBef>
              <a:spcAft>
                <a:spcPts val="0"/>
              </a:spcAft>
              <a:buNone/>
              <a:defRPr sz="1000" b="1">
                <a:solidFill>
                  <a:srgbClr val="FFFFFF"/>
                </a:solidFill>
              </a:defRPr>
            </a:lvl3pPr>
            <a:lvl4pPr lvl="3" algn="r" rtl="0">
              <a:spcBef>
                <a:spcPts val="1600"/>
              </a:spcBef>
              <a:spcAft>
                <a:spcPts val="0"/>
              </a:spcAft>
              <a:buNone/>
              <a:defRPr sz="1000" b="1">
                <a:solidFill>
                  <a:srgbClr val="FFFFFF"/>
                </a:solidFill>
              </a:defRPr>
            </a:lvl4pPr>
            <a:lvl5pPr lvl="4" algn="r" rtl="0">
              <a:spcBef>
                <a:spcPts val="1600"/>
              </a:spcBef>
              <a:spcAft>
                <a:spcPts val="0"/>
              </a:spcAft>
              <a:buNone/>
              <a:defRPr sz="1000" b="1">
                <a:solidFill>
                  <a:srgbClr val="FFFFFF"/>
                </a:solidFill>
              </a:defRPr>
            </a:lvl5pPr>
            <a:lvl6pPr lvl="5" algn="r" rtl="0">
              <a:spcBef>
                <a:spcPts val="1600"/>
              </a:spcBef>
              <a:spcAft>
                <a:spcPts val="0"/>
              </a:spcAft>
              <a:buNone/>
              <a:defRPr sz="1000" b="1">
                <a:solidFill>
                  <a:srgbClr val="FFFFFF"/>
                </a:solidFill>
              </a:defRPr>
            </a:lvl6pPr>
            <a:lvl7pPr lvl="6" algn="r" rtl="0">
              <a:spcBef>
                <a:spcPts val="1600"/>
              </a:spcBef>
              <a:spcAft>
                <a:spcPts val="0"/>
              </a:spcAft>
              <a:buNone/>
              <a:defRPr sz="1000" b="1">
                <a:solidFill>
                  <a:srgbClr val="FFFFFF"/>
                </a:solidFill>
              </a:defRPr>
            </a:lvl7pPr>
            <a:lvl8pPr lvl="7" algn="r" rtl="0">
              <a:spcBef>
                <a:spcPts val="1600"/>
              </a:spcBef>
              <a:spcAft>
                <a:spcPts val="0"/>
              </a:spcAft>
              <a:buNone/>
              <a:defRPr sz="1000" b="1">
                <a:solidFill>
                  <a:srgbClr val="FFFFFF"/>
                </a:solidFill>
              </a:defRPr>
            </a:lvl8pPr>
            <a:lvl9pPr lvl="8" algn="r" rtl="0">
              <a:spcBef>
                <a:spcPts val="1600"/>
              </a:spcBef>
              <a:spcAft>
                <a:spcPts val="1600"/>
              </a:spcAft>
              <a:buNone/>
              <a:defRPr sz="1000" b="1">
                <a:solidFill>
                  <a:srgbClr val="FFFFFF"/>
                </a:solidFill>
              </a:defRPr>
            </a:lvl9pPr>
          </a:lstStyle>
          <a:p>
            <a:endParaRPr/>
          </a:p>
        </p:txBody>
      </p:sp>
      <p:pic>
        <p:nvPicPr>
          <p:cNvPr id="173" name="Google Shape;173;p21"/>
          <p:cNvPicPr preferRelativeResize="0"/>
          <p:nvPr/>
        </p:nvPicPr>
        <p:blipFill>
          <a:blip r:embed="rId3">
            <a:alphaModFix/>
          </a:blip>
          <a:stretch>
            <a:fillRect/>
          </a:stretch>
        </p:blipFill>
        <p:spPr>
          <a:xfrm>
            <a:off x="8339999" y="199100"/>
            <a:ext cx="393600" cy="393600"/>
          </a:xfrm>
          <a:prstGeom prst="rect">
            <a:avLst/>
          </a:prstGeom>
          <a:noFill/>
          <a:ln>
            <a:noFill/>
          </a:ln>
        </p:spPr>
      </p:pic>
      <p:sp>
        <p:nvSpPr>
          <p:cNvPr id="174" name="Google Shape;174;p21"/>
          <p:cNvSpPr txBox="1">
            <a:spLocks noGrp="1"/>
          </p:cNvSpPr>
          <p:nvPr>
            <p:ph type="body" idx="3"/>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175" name="Google Shape;175;p21"/>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9. Group Exercise">
  <p:cSld name="TITLE_AND_BODY_1_2_2_2_1_1_4">
    <p:spTree>
      <p:nvGrpSpPr>
        <p:cNvPr id="1" name="Shape 176"/>
        <p:cNvGrpSpPr/>
        <p:nvPr/>
      </p:nvGrpSpPr>
      <p:grpSpPr>
        <a:xfrm>
          <a:off x="0" y="0"/>
          <a:ext cx="0" cy="0"/>
          <a:chOff x="0" y="0"/>
          <a:chExt cx="0" cy="0"/>
        </a:xfrm>
      </p:grpSpPr>
      <p:sp>
        <p:nvSpPr>
          <p:cNvPr id="177" name="Google Shape;177;p22"/>
          <p:cNvSpPr/>
          <p:nvPr/>
        </p:nvSpPr>
        <p:spPr>
          <a:xfrm>
            <a:off x="125" y="-4750"/>
            <a:ext cx="9144000" cy="801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78" name="Google Shape;178;p22"/>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79" name="Google Shape;179;p22"/>
          <p:cNvSpPr txBox="1"/>
          <p:nvPr/>
        </p:nvSpPr>
        <p:spPr>
          <a:xfrm>
            <a:off x="119639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Group Exercise:</a:t>
            </a:r>
            <a:endParaRPr b="1">
              <a:solidFill>
                <a:srgbClr val="FFFFFF"/>
              </a:solidFill>
              <a:latin typeface="Proxima Nova"/>
              <a:ea typeface="Proxima Nova"/>
              <a:cs typeface="Proxima Nova"/>
              <a:sym typeface="Proxima Nova"/>
            </a:endParaRPr>
          </a:p>
        </p:txBody>
      </p:sp>
      <p:sp>
        <p:nvSpPr>
          <p:cNvPr id="180" name="Google Shape;180;p22"/>
          <p:cNvSpPr txBox="1">
            <a:spLocks noGrp="1"/>
          </p:cNvSpPr>
          <p:nvPr>
            <p:ph type="title"/>
          </p:nvPr>
        </p:nvSpPr>
        <p:spPr>
          <a:xfrm>
            <a:off x="119640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400"/>
              <a:buNone/>
              <a:defRPr sz="2400" b="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pic>
        <p:nvPicPr>
          <p:cNvPr id="181" name="Google Shape;181;p22"/>
          <p:cNvPicPr preferRelativeResize="0"/>
          <p:nvPr/>
        </p:nvPicPr>
        <p:blipFill>
          <a:blip r:embed="rId2">
            <a:alphaModFix/>
          </a:blip>
          <a:stretch>
            <a:fillRect/>
          </a:stretch>
        </p:blipFill>
        <p:spPr>
          <a:xfrm>
            <a:off x="53875" y="137671"/>
            <a:ext cx="1155176" cy="658053"/>
          </a:xfrm>
          <a:prstGeom prst="rect">
            <a:avLst/>
          </a:prstGeom>
          <a:noFill/>
          <a:ln>
            <a:noFill/>
          </a:ln>
        </p:spPr>
      </p:pic>
      <p:sp>
        <p:nvSpPr>
          <p:cNvPr id="182" name="Google Shape;182;p22"/>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183" name="Google Shape;183;p22"/>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0. Discussion Prompt + Timer">
  <p:cSld name="TITLE_AND_BODY_1_2_2_2_1_1_1_1_1">
    <p:spTree>
      <p:nvGrpSpPr>
        <p:cNvPr id="1" name="Shape 184"/>
        <p:cNvGrpSpPr/>
        <p:nvPr/>
      </p:nvGrpSpPr>
      <p:grpSpPr>
        <a:xfrm>
          <a:off x="0" y="0"/>
          <a:ext cx="0" cy="0"/>
          <a:chOff x="0" y="0"/>
          <a:chExt cx="0" cy="0"/>
        </a:xfrm>
      </p:grpSpPr>
      <p:sp>
        <p:nvSpPr>
          <p:cNvPr id="185" name="Google Shape;185;p23"/>
          <p:cNvSpPr/>
          <p:nvPr/>
        </p:nvSpPr>
        <p:spPr>
          <a:xfrm>
            <a:off x="125" y="-4750"/>
            <a:ext cx="9144000" cy="801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3"/>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87" name="Google Shape;187;p23"/>
          <p:cNvSpPr txBox="1"/>
          <p:nvPr/>
        </p:nvSpPr>
        <p:spPr>
          <a:xfrm>
            <a:off x="94994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latin typeface="Proxima Nova"/>
                <a:ea typeface="Proxima Nova"/>
                <a:cs typeface="Proxima Nova"/>
                <a:sym typeface="Proxima Nova"/>
              </a:rPr>
              <a:t>Discussion:</a:t>
            </a:r>
            <a:endParaRPr b="1">
              <a:solidFill>
                <a:schemeClr val="lt1"/>
              </a:solidFill>
              <a:latin typeface="Proxima Nova"/>
              <a:ea typeface="Proxima Nova"/>
              <a:cs typeface="Proxima Nova"/>
              <a:sym typeface="Proxima Nova"/>
            </a:endParaRPr>
          </a:p>
        </p:txBody>
      </p:sp>
      <p:sp>
        <p:nvSpPr>
          <p:cNvPr id="188" name="Google Shape;188;p23"/>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b="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pic>
        <p:nvPicPr>
          <p:cNvPr id="189" name="Google Shape;189;p23"/>
          <p:cNvPicPr preferRelativeResize="0"/>
          <p:nvPr/>
        </p:nvPicPr>
        <p:blipFill>
          <a:blip r:embed="rId2">
            <a:alphaModFix/>
          </a:blip>
          <a:stretch>
            <a:fillRect/>
          </a:stretch>
        </p:blipFill>
        <p:spPr>
          <a:xfrm>
            <a:off x="37475" y="215925"/>
            <a:ext cx="956009" cy="584800"/>
          </a:xfrm>
          <a:prstGeom prst="rect">
            <a:avLst/>
          </a:prstGeom>
          <a:noFill/>
          <a:ln>
            <a:noFill/>
          </a:ln>
        </p:spPr>
      </p:pic>
      <p:sp>
        <p:nvSpPr>
          <p:cNvPr id="190" name="Google Shape;190;p23"/>
          <p:cNvSpPr txBox="1">
            <a:spLocks noGrp="1"/>
          </p:cNvSpPr>
          <p:nvPr>
            <p:ph type="subTitle" idx="2"/>
          </p:nvPr>
        </p:nvSpPr>
        <p:spPr>
          <a:xfrm>
            <a:off x="7003805" y="211738"/>
            <a:ext cx="1336200" cy="328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000" b="1">
                <a:solidFill>
                  <a:srgbClr val="FFFFFF"/>
                </a:solidFill>
              </a:defRPr>
            </a:lvl1pPr>
            <a:lvl2pPr lvl="1" algn="r" rtl="0">
              <a:spcBef>
                <a:spcPts val="1600"/>
              </a:spcBef>
              <a:spcAft>
                <a:spcPts val="0"/>
              </a:spcAft>
              <a:buNone/>
              <a:defRPr sz="1000" b="1"/>
            </a:lvl2pPr>
            <a:lvl3pPr lvl="2" algn="r" rtl="0">
              <a:spcBef>
                <a:spcPts val="1600"/>
              </a:spcBef>
              <a:spcAft>
                <a:spcPts val="0"/>
              </a:spcAft>
              <a:buNone/>
              <a:defRPr sz="1000" b="1"/>
            </a:lvl3pPr>
            <a:lvl4pPr lvl="3" algn="r" rtl="0">
              <a:spcBef>
                <a:spcPts val="1600"/>
              </a:spcBef>
              <a:spcAft>
                <a:spcPts val="0"/>
              </a:spcAft>
              <a:buNone/>
              <a:defRPr sz="1000" b="1"/>
            </a:lvl4pPr>
            <a:lvl5pPr lvl="4" algn="r" rtl="0">
              <a:spcBef>
                <a:spcPts val="1600"/>
              </a:spcBef>
              <a:spcAft>
                <a:spcPts val="0"/>
              </a:spcAft>
              <a:buNone/>
              <a:defRPr sz="1000" b="1"/>
            </a:lvl5pPr>
            <a:lvl6pPr lvl="5" algn="r" rtl="0">
              <a:spcBef>
                <a:spcPts val="1600"/>
              </a:spcBef>
              <a:spcAft>
                <a:spcPts val="0"/>
              </a:spcAft>
              <a:buNone/>
              <a:defRPr sz="1000" b="1"/>
            </a:lvl6pPr>
            <a:lvl7pPr lvl="6" algn="r" rtl="0">
              <a:spcBef>
                <a:spcPts val="1600"/>
              </a:spcBef>
              <a:spcAft>
                <a:spcPts val="0"/>
              </a:spcAft>
              <a:buNone/>
              <a:defRPr sz="1000" b="1"/>
            </a:lvl7pPr>
            <a:lvl8pPr lvl="7" algn="r" rtl="0">
              <a:spcBef>
                <a:spcPts val="1600"/>
              </a:spcBef>
              <a:spcAft>
                <a:spcPts val="0"/>
              </a:spcAft>
              <a:buNone/>
              <a:defRPr sz="1000" b="1"/>
            </a:lvl8pPr>
            <a:lvl9pPr lvl="8" algn="r" rtl="0">
              <a:spcBef>
                <a:spcPts val="1600"/>
              </a:spcBef>
              <a:spcAft>
                <a:spcPts val="1600"/>
              </a:spcAft>
              <a:buNone/>
              <a:defRPr sz="1000" b="1"/>
            </a:lvl9pPr>
          </a:lstStyle>
          <a:p>
            <a:endParaRPr/>
          </a:p>
        </p:txBody>
      </p:sp>
      <p:pic>
        <p:nvPicPr>
          <p:cNvPr id="191" name="Google Shape;191;p23"/>
          <p:cNvPicPr preferRelativeResize="0"/>
          <p:nvPr/>
        </p:nvPicPr>
        <p:blipFill>
          <a:blip r:embed="rId3">
            <a:alphaModFix/>
          </a:blip>
          <a:stretch>
            <a:fillRect/>
          </a:stretch>
        </p:blipFill>
        <p:spPr>
          <a:xfrm>
            <a:off x="8339999" y="199100"/>
            <a:ext cx="393600" cy="393600"/>
          </a:xfrm>
          <a:prstGeom prst="rect">
            <a:avLst/>
          </a:prstGeom>
          <a:noFill/>
          <a:ln>
            <a:noFill/>
          </a:ln>
        </p:spPr>
      </p:pic>
      <p:sp>
        <p:nvSpPr>
          <p:cNvPr id="192" name="Google Shape;192;p23"/>
          <p:cNvSpPr txBox="1">
            <a:spLocks noGrp="1"/>
          </p:cNvSpPr>
          <p:nvPr>
            <p:ph type="body" idx="3"/>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193" name="Google Shape;193;p23"/>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0. Discussion Prompt">
  <p:cSld name="TITLE_AND_BODY_1_2_2_2_1_1_1_1_1_1">
    <p:spTree>
      <p:nvGrpSpPr>
        <p:cNvPr id="1" name="Shape 194"/>
        <p:cNvGrpSpPr/>
        <p:nvPr/>
      </p:nvGrpSpPr>
      <p:grpSpPr>
        <a:xfrm>
          <a:off x="0" y="0"/>
          <a:ext cx="0" cy="0"/>
          <a:chOff x="0" y="0"/>
          <a:chExt cx="0" cy="0"/>
        </a:xfrm>
      </p:grpSpPr>
      <p:sp>
        <p:nvSpPr>
          <p:cNvPr id="195" name="Google Shape;195;p24"/>
          <p:cNvSpPr/>
          <p:nvPr/>
        </p:nvSpPr>
        <p:spPr>
          <a:xfrm>
            <a:off x="125" y="-4750"/>
            <a:ext cx="9144000" cy="801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97" name="Google Shape;197;p24"/>
          <p:cNvSpPr txBox="1"/>
          <p:nvPr/>
        </p:nvSpPr>
        <p:spPr>
          <a:xfrm>
            <a:off x="94994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latin typeface="Proxima Nova"/>
                <a:ea typeface="Proxima Nova"/>
                <a:cs typeface="Proxima Nova"/>
                <a:sym typeface="Proxima Nova"/>
              </a:rPr>
              <a:t>Discussion:</a:t>
            </a:r>
            <a:endParaRPr b="1">
              <a:solidFill>
                <a:schemeClr val="lt1"/>
              </a:solidFill>
              <a:latin typeface="Proxima Nova"/>
              <a:ea typeface="Proxima Nova"/>
              <a:cs typeface="Proxima Nova"/>
              <a:sym typeface="Proxima Nova"/>
            </a:endParaRPr>
          </a:p>
        </p:txBody>
      </p:sp>
      <p:sp>
        <p:nvSpPr>
          <p:cNvPr id="198" name="Google Shape;198;p24"/>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b="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pic>
        <p:nvPicPr>
          <p:cNvPr id="199" name="Google Shape;199;p24"/>
          <p:cNvPicPr preferRelativeResize="0"/>
          <p:nvPr/>
        </p:nvPicPr>
        <p:blipFill>
          <a:blip r:embed="rId2">
            <a:alphaModFix/>
          </a:blip>
          <a:stretch>
            <a:fillRect/>
          </a:stretch>
        </p:blipFill>
        <p:spPr>
          <a:xfrm>
            <a:off x="37475" y="215925"/>
            <a:ext cx="956009" cy="584800"/>
          </a:xfrm>
          <a:prstGeom prst="rect">
            <a:avLst/>
          </a:prstGeom>
          <a:noFill/>
          <a:ln>
            <a:noFill/>
          </a:ln>
        </p:spPr>
      </p:pic>
      <p:sp>
        <p:nvSpPr>
          <p:cNvPr id="200" name="Google Shape;200;p24"/>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201" name="Google Shape;201;p24"/>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9. Guided Walk-Through + Timer">
  <p:cSld name="TITLE_AND_BODY_1_2_2_2_1_1_1_1_2">
    <p:spTree>
      <p:nvGrpSpPr>
        <p:cNvPr id="1" name="Shape 202"/>
        <p:cNvGrpSpPr/>
        <p:nvPr/>
      </p:nvGrpSpPr>
      <p:grpSpPr>
        <a:xfrm>
          <a:off x="0" y="0"/>
          <a:ext cx="0" cy="0"/>
          <a:chOff x="0" y="0"/>
          <a:chExt cx="0" cy="0"/>
        </a:xfrm>
      </p:grpSpPr>
      <p:sp>
        <p:nvSpPr>
          <p:cNvPr id="203" name="Google Shape;203;p25"/>
          <p:cNvSpPr/>
          <p:nvPr/>
        </p:nvSpPr>
        <p:spPr>
          <a:xfrm>
            <a:off x="125" y="-4750"/>
            <a:ext cx="9144000" cy="801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5"/>
          <p:cNvSpPr txBox="1">
            <a:spLocks noGrp="1"/>
          </p:cNvSpPr>
          <p:nvPr>
            <p:ph type="sldNum" idx="12"/>
          </p:nvPr>
        </p:nvSpPr>
        <p:spPr>
          <a:xfrm>
            <a:off x="-51366" y="474990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defRPr>
            </a:lvl1pPr>
            <a:lvl2pPr lvl="1" rtl="0">
              <a:buNone/>
              <a:defRPr sz="1300">
                <a:solidFill>
                  <a:srgbClr val="FFFFFF"/>
                </a:solidFill>
              </a:defRPr>
            </a:lvl2pPr>
            <a:lvl3pPr lvl="2" rtl="0">
              <a:buNone/>
              <a:defRPr sz="1300">
                <a:solidFill>
                  <a:srgbClr val="FFFFFF"/>
                </a:solidFill>
              </a:defRPr>
            </a:lvl3pPr>
            <a:lvl4pPr lvl="3" rtl="0">
              <a:buNone/>
              <a:defRPr sz="1300">
                <a:solidFill>
                  <a:srgbClr val="FFFFFF"/>
                </a:solidFill>
              </a:defRPr>
            </a:lvl4pPr>
            <a:lvl5pPr lvl="4" rtl="0">
              <a:buNone/>
              <a:defRPr sz="1300">
                <a:solidFill>
                  <a:srgbClr val="FFFFFF"/>
                </a:solidFill>
              </a:defRPr>
            </a:lvl5pPr>
            <a:lvl6pPr lvl="5" rtl="0">
              <a:buNone/>
              <a:defRPr sz="1300">
                <a:solidFill>
                  <a:srgbClr val="FFFFFF"/>
                </a:solidFill>
              </a:defRPr>
            </a:lvl6pPr>
            <a:lvl7pPr lvl="6" rtl="0">
              <a:buNone/>
              <a:defRPr sz="1300">
                <a:solidFill>
                  <a:srgbClr val="FFFFFF"/>
                </a:solidFill>
              </a:defRPr>
            </a:lvl7pPr>
            <a:lvl8pPr lvl="7" rtl="0">
              <a:buNone/>
              <a:defRPr sz="1300">
                <a:solidFill>
                  <a:srgbClr val="FFFFFF"/>
                </a:solidFill>
              </a:defRPr>
            </a:lvl8pPr>
            <a:lvl9pPr lvl="8" rtl="0">
              <a:buNone/>
              <a:defRPr sz="1300">
                <a:solidFill>
                  <a:srgbClr val="FFFFFF"/>
                </a:solidFill>
              </a:defRPr>
            </a:lvl9pPr>
          </a:lstStyle>
          <a:p>
            <a:pPr marL="0" lvl="0" indent="0" algn="l" rtl="0">
              <a:spcBef>
                <a:spcPts val="0"/>
              </a:spcBef>
              <a:spcAft>
                <a:spcPts val="0"/>
              </a:spcAft>
              <a:buNone/>
            </a:pPr>
            <a:fld id="{00000000-1234-1234-1234-123412341234}" type="slidenum">
              <a:rPr lang="en"/>
              <a:t>‹#›</a:t>
            </a:fld>
            <a:endParaRPr/>
          </a:p>
        </p:txBody>
      </p:sp>
      <p:sp>
        <p:nvSpPr>
          <p:cNvPr id="205" name="Google Shape;205;p25"/>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206" name="Google Shape;206;p25"/>
          <p:cNvSpPr txBox="1"/>
          <p:nvPr/>
        </p:nvSpPr>
        <p:spPr>
          <a:xfrm>
            <a:off x="94994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latin typeface="Proxima Nova"/>
                <a:ea typeface="Proxima Nova"/>
                <a:cs typeface="Proxima Nova"/>
                <a:sym typeface="Proxima Nova"/>
              </a:rPr>
              <a:t>Guided Walk-Through:</a:t>
            </a:r>
            <a:endParaRPr b="1">
              <a:solidFill>
                <a:schemeClr val="lt1"/>
              </a:solidFill>
              <a:latin typeface="Proxima Nova"/>
              <a:ea typeface="Proxima Nova"/>
              <a:cs typeface="Proxima Nova"/>
              <a:sym typeface="Proxima Nova"/>
            </a:endParaRPr>
          </a:p>
        </p:txBody>
      </p:sp>
      <p:sp>
        <p:nvSpPr>
          <p:cNvPr id="207" name="Google Shape;207;p25"/>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b="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pic>
        <p:nvPicPr>
          <p:cNvPr id="208" name="Google Shape;208;p25"/>
          <p:cNvPicPr preferRelativeResize="0"/>
          <p:nvPr/>
        </p:nvPicPr>
        <p:blipFill>
          <a:blip r:embed="rId2">
            <a:alphaModFix/>
          </a:blip>
          <a:stretch>
            <a:fillRect/>
          </a:stretch>
        </p:blipFill>
        <p:spPr>
          <a:xfrm>
            <a:off x="109275" y="138892"/>
            <a:ext cx="840674" cy="655600"/>
          </a:xfrm>
          <a:prstGeom prst="rect">
            <a:avLst/>
          </a:prstGeom>
          <a:noFill/>
          <a:ln>
            <a:noFill/>
          </a:ln>
        </p:spPr>
      </p:pic>
      <p:sp>
        <p:nvSpPr>
          <p:cNvPr id="209" name="Google Shape;209;p25"/>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210" name="Google Shape;210;p25"/>
          <p:cNvSpPr txBox="1">
            <a:spLocks noGrp="1"/>
          </p:cNvSpPr>
          <p:nvPr>
            <p:ph type="sldNum" idx="3"/>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pic>
        <p:nvPicPr>
          <p:cNvPr id="211" name="Google Shape;211;p25"/>
          <p:cNvPicPr preferRelativeResize="0"/>
          <p:nvPr/>
        </p:nvPicPr>
        <p:blipFill>
          <a:blip r:embed="rId3">
            <a:alphaModFix/>
          </a:blip>
          <a:stretch>
            <a:fillRect/>
          </a:stretch>
        </p:blipFill>
        <p:spPr>
          <a:xfrm>
            <a:off x="8339999" y="199100"/>
            <a:ext cx="393600" cy="393600"/>
          </a:xfrm>
          <a:prstGeom prst="rect">
            <a:avLst/>
          </a:prstGeom>
          <a:noFill/>
          <a:ln>
            <a:noFill/>
          </a:ln>
        </p:spPr>
      </p:pic>
      <p:sp>
        <p:nvSpPr>
          <p:cNvPr id="212" name="Google Shape;212;p25"/>
          <p:cNvSpPr txBox="1">
            <a:spLocks noGrp="1"/>
          </p:cNvSpPr>
          <p:nvPr>
            <p:ph type="subTitle" idx="4"/>
          </p:nvPr>
        </p:nvSpPr>
        <p:spPr>
          <a:xfrm>
            <a:off x="7003805" y="211738"/>
            <a:ext cx="1336200" cy="328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000" b="1">
                <a:solidFill>
                  <a:srgbClr val="FFFFFF"/>
                </a:solidFill>
              </a:defRPr>
            </a:lvl1pPr>
            <a:lvl2pPr lvl="1" algn="r" rtl="0">
              <a:spcBef>
                <a:spcPts val="1600"/>
              </a:spcBef>
              <a:spcAft>
                <a:spcPts val="0"/>
              </a:spcAft>
              <a:buNone/>
              <a:defRPr sz="1000" b="1"/>
            </a:lvl2pPr>
            <a:lvl3pPr lvl="2" algn="r" rtl="0">
              <a:spcBef>
                <a:spcPts val="1600"/>
              </a:spcBef>
              <a:spcAft>
                <a:spcPts val="0"/>
              </a:spcAft>
              <a:buNone/>
              <a:defRPr sz="1000" b="1"/>
            </a:lvl3pPr>
            <a:lvl4pPr lvl="3" algn="r" rtl="0">
              <a:spcBef>
                <a:spcPts val="1600"/>
              </a:spcBef>
              <a:spcAft>
                <a:spcPts val="0"/>
              </a:spcAft>
              <a:buNone/>
              <a:defRPr sz="1000" b="1"/>
            </a:lvl4pPr>
            <a:lvl5pPr lvl="4" algn="r" rtl="0">
              <a:spcBef>
                <a:spcPts val="1600"/>
              </a:spcBef>
              <a:spcAft>
                <a:spcPts val="0"/>
              </a:spcAft>
              <a:buNone/>
              <a:defRPr sz="1000" b="1"/>
            </a:lvl5pPr>
            <a:lvl6pPr lvl="5" algn="r" rtl="0">
              <a:spcBef>
                <a:spcPts val="1600"/>
              </a:spcBef>
              <a:spcAft>
                <a:spcPts val="0"/>
              </a:spcAft>
              <a:buNone/>
              <a:defRPr sz="1000" b="1"/>
            </a:lvl6pPr>
            <a:lvl7pPr lvl="6" algn="r" rtl="0">
              <a:spcBef>
                <a:spcPts val="1600"/>
              </a:spcBef>
              <a:spcAft>
                <a:spcPts val="0"/>
              </a:spcAft>
              <a:buNone/>
              <a:defRPr sz="1000" b="1"/>
            </a:lvl7pPr>
            <a:lvl8pPr lvl="7" algn="r" rtl="0">
              <a:spcBef>
                <a:spcPts val="1600"/>
              </a:spcBef>
              <a:spcAft>
                <a:spcPts val="0"/>
              </a:spcAft>
              <a:buNone/>
              <a:defRPr sz="1000" b="1"/>
            </a:lvl8pPr>
            <a:lvl9pPr lvl="8" algn="r" rtl="0">
              <a:spcBef>
                <a:spcPts val="1600"/>
              </a:spcBef>
              <a:spcAft>
                <a:spcPts val="1600"/>
              </a:spcAft>
              <a:buNone/>
              <a:defRPr sz="1000" b="1"/>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9. Guided Walk-Through">
  <p:cSld name="TITLE_AND_BODY_1_2_2_2_1_1_1_1_2_1">
    <p:spTree>
      <p:nvGrpSpPr>
        <p:cNvPr id="1" name="Shape 213"/>
        <p:cNvGrpSpPr/>
        <p:nvPr/>
      </p:nvGrpSpPr>
      <p:grpSpPr>
        <a:xfrm>
          <a:off x="0" y="0"/>
          <a:ext cx="0" cy="0"/>
          <a:chOff x="0" y="0"/>
          <a:chExt cx="0" cy="0"/>
        </a:xfrm>
      </p:grpSpPr>
      <p:sp>
        <p:nvSpPr>
          <p:cNvPr id="214" name="Google Shape;214;p26"/>
          <p:cNvSpPr/>
          <p:nvPr/>
        </p:nvSpPr>
        <p:spPr>
          <a:xfrm>
            <a:off x="125" y="-4750"/>
            <a:ext cx="9144000" cy="801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txBox="1">
            <a:spLocks noGrp="1"/>
          </p:cNvSpPr>
          <p:nvPr>
            <p:ph type="sldNum" idx="12"/>
          </p:nvPr>
        </p:nvSpPr>
        <p:spPr>
          <a:xfrm>
            <a:off x="-51366" y="474990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defRPr>
            </a:lvl1pPr>
            <a:lvl2pPr lvl="1" rtl="0">
              <a:buNone/>
              <a:defRPr sz="1300">
                <a:solidFill>
                  <a:srgbClr val="FFFFFF"/>
                </a:solidFill>
              </a:defRPr>
            </a:lvl2pPr>
            <a:lvl3pPr lvl="2" rtl="0">
              <a:buNone/>
              <a:defRPr sz="1300">
                <a:solidFill>
                  <a:srgbClr val="FFFFFF"/>
                </a:solidFill>
              </a:defRPr>
            </a:lvl3pPr>
            <a:lvl4pPr lvl="3" rtl="0">
              <a:buNone/>
              <a:defRPr sz="1300">
                <a:solidFill>
                  <a:srgbClr val="FFFFFF"/>
                </a:solidFill>
              </a:defRPr>
            </a:lvl4pPr>
            <a:lvl5pPr lvl="4" rtl="0">
              <a:buNone/>
              <a:defRPr sz="1300">
                <a:solidFill>
                  <a:srgbClr val="FFFFFF"/>
                </a:solidFill>
              </a:defRPr>
            </a:lvl5pPr>
            <a:lvl6pPr lvl="5" rtl="0">
              <a:buNone/>
              <a:defRPr sz="1300">
                <a:solidFill>
                  <a:srgbClr val="FFFFFF"/>
                </a:solidFill>
              </a:defRPr>
            </a:lvl6pPr>
            <a:lvl7pPr lvl="6" rtl="0">
              <a:buNone/>
              <a:defRPr sz="1300">
                <a:solidFill>
                  <a:srgbClr val="FFFFFF"/>
                </a:solidFill>
              </a:defRPr>
            </a:lvl7pPr>
            <a:lvl8pPr lvl="7" rtl="0">
              <a:buNone/>
              <a:defRPr sz="1300">
                <a:solidFill>
                  <a:srgbClr val="FFFFFF"/>
                </a:solidFill>
              </a:defRPr>
            </a:lvl8pPr>
            <a:lvl9pPr lvl="8" rtl="0">
              <a:buNone/>
              <a:defRPr sz="1300">
                <a:solidFill>
                  <a:srgbClr val="FFFFFF"/>
                </a:solidFill>
              </a:defRPr>
            </a:lvl9pPr>
          </a:lstStyle>
          <a:p>
            <a:pPr marL="0" lvl="0" indent="0" algn="l" rtl="0">
              <a:spcBef>
                <a:spcPts val="0"/>
              </a:spcBef>
              <a:spcAft>
                <a:spcPts val="0"/>
              </a:spcAft>
              <a:buNone/>
            </a:pPr>
            <a:fld id="{00000000-1234-1234-1234-123412341234}" type="slidenum">
              <a:rPr lang="en"/>
              <a:t>‹#›</a:t>
            </a:fld>
            <a:endParaRPr/>
          </a:p>
        </p:txBody>
      </p:sp>
      <p:sp>
        <p:nvSpPr>
          <p:cNvPr id="216" name="Google Shape;216;p26"/>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217" name="Google Shape;217;p26"/>
          <p:cNvSpPr txBox="1"/>
          <p:nvPr/>
        </p:nvSpPr>
        <p:spPr>
          <a:xfrm>
            <a:off x="94994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latin typeface="Proxima Nova"/>
                <a:ea typeface="Proxima Nova"/>
                <a:cs typeface="Proxima Nova"/>
                <a:sym typeface="Proxima Nova"/>
              </a:rPr>
              <a:t>Guided Walk-Through:</a:t>
            </a:r>
            <a:endParaRPr b="1">
              <a:solidFill>
                <a:schemeClr val="lt1"/>
              </a:solidFill>
              <a:latin typeface="Proxima Nova"/>
              <a:ea typeface="Proxima Nova"/>
              <a:cs typeface="Proxima Nova"/>
              <a:sym typeface="Proxima Nova"/>
            </a:endParaRPr>
          </a:p>
        </p:txBody>
      </p:sp>
      <p:sp>
        <p:nvSpPr>
          <p:cNvPr id="218" name="Google Shape;218;p26"/>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b="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pic>
        <p:nvPicPr>
          <p:cNvPr id="219" name="Google Shape;219;p26"/>
          <p:cNvPicPr preferRelativeResize="0"/>
          <p:nvPr/>
        </p:nvPicPr>
        <p:blipFill>
          <a:blip r:embed="rId2">
            <a:alphaModFix/>
          </a:blip>
          <a:stretch>
            <a:fillRect/>
          </a:stretch>
        </p:blipFill>
        <p:spPr>
          <a:xfrm>
            <a:off x="109275" y="138892"/>
            <a:ext cx="840674" cy="655600"/>
          </a:xfrm>
          <a:prstGeom prst="rect">
            <a:avLst/>
          </a:prstGeom>
          <a:noFill/>
          <a:ln>
            <a:noFill/>
          </a:ln>
        </p:spPr>
      </p:pic>
      <p:sp>
        <p:nvSpPr>
          <p:cNvPr id="220" name="Google Shape;220;p26"/>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221" name="Google Shape;221;p26"/>
          <p:cNvSpPr txBox="1">
            <a:spLocks noGrp="1"/>
          </p:cNvSpPr>
          <p:nvPr>
            <p:ph type="sldNum" idx="3"/>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1. Example or case study + Timer">
  <p:cSld name="BLANK_2">
    <p:spTree>
      <p:nvGrpSpPr>
        <p:cNvPr id="1" name="Shape 222"/>
        <p:cNvGrpSpPr/>
        <p:nvPr/>
      </p:nvGrpSpPr>
      <p:grpSpPr>
        <a:xfrm>
          <a:off x="0" y="0"/>
          <a:ext cx="0" cy="0"/>
          <a:chOff x="0" y="0"/>
          <a:chExt cx="0" cy="0"/>
        </a:xfrm>
      </p:grpSpPr>
      <p:sp>
        <p:nvSpPr>
          <p:cNvPr id="223" name="Google Shape;223;p27"/>
          <p:cNvSpPr/>
          <p:nvPr/>
        </p:nvSpPr>
        <p:spPr>
          <a:xfrm>
            <a:off x="275" y="-4750"/>
            <a:ext cx="9144000" cy="801300"/>
          </a:xfrm>
          <a:prstGeom prst="rect">
            <a:avLst/>
          </a:prstGeom>
          <a:solidFill>
            <a:srgbClr val="3D6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b="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225" name="Google Shape;225;p27"/>
          <p:cNvSpPr txBox="1"/>
          <p:nvPr/>
        </p:nvSpPr>
        <p:spPr>
          <a:xfrm>
            <a:off x="94994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latin typeface="Proxima Nova"/>
                <a:ea typeface="Proxima Nova"/>
                <a:cs typeface="Proxima Nova"/>
                <a:sym typeface="Proxima Nova"/>
              </a:rPr>
              <a:t>Real Cases:</a:t>
            </a:r>
            <a:endParaRPr b="1">
              <a:solidFill>
                <a:schemeClr val="lt1"/>
              </a:solidFill>
              <a:latin typeface="Proxima Nova"/>
              <a:ea typeface="Proxima Nova"/>
              <a:cs typeface="Proxima Nova"/>
              <a:sym typeface="Proxima Nova"/>
            </a:endParaRPr>
          </a:p>
        </p:txBody>
      </p:sp>
      <p:sp>
        <p:nvSpPr>
          <p:cNvPr id="226" name="Google Shape;226;p27"/>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227" name="Google Shape;227;p27"/>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228" name="Google Shape;228;p27"/>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pic>
        <p:nvPicPr>
          <p:cNvPr id="229" name="Google Shape;229;p27"/>
          <p:cNvPicPr preferRelativeResize="0"/>
          <p:nvPr/>
        </p:nvPicPr>
        <p:blipFill>
          <a:blip r:embed="rId2">
            <a:alphaModFix/>
          </a:blip>
          <a:stretch>
            <a:fillRect/>
          </a:stretch>
        </p:blipFill>
        <p:spPr>
          <a:xfrm>
            <a:off x="107551" y="44311"/>
            <a:ext cx="573576" cy="703165"/>
          </a:xfrm>
          <a:prstGeom prst="rect">
            <a:avLst/>
          </a:prstGeom>
          <a:noFill/>
          <a:ln>
            <a:noFill/>
          </a:ln>
        </p:spPr>
      </p:pic>
      <p:sp>
        <p:nvSpPr>
          <p:cNvPr id="230" name="Google Shape;230;p27"/>
          <p:cNvSpPr txBox="1">
            <a:spLocks noGrp="1"/>
          </p:cNvSpPr>
          <p:nvPr>
            <p:ph type="subTitle" idx="3"/>
          </p:nvPr>
        </p:nvSpPr>
        <p:spPr>
          <a:xfrm>
            <a:off x="7003805" y="211738"/>
            <a:ext cx="1336200" cy="328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000" b="1">
                <a:solidFill>
                  <a:srgbClr val="FFFFFF"/>
                </a:solidFill>
              </a:defRPr>
            </a:lvl1pPr>
            <a:lvl2pPr lvl="1" algn="r" rtl="0">
              <a:spcBef>
                <a:spcPts val="1600"/>
              </a:spcBef>
              <a:spcAft>
                <a:spcPts val="0"/>
              </a:spcAft>
              <a:buNone/>
              <a:defRPr sz="1000" b="1"/>
            </a:lvl2pPr>
            <a:lvl3pPr lvl="2" algn="r" rtl="0">
              <a:spcBef>
                <a:spcPts val="1600"/>
              </a:spcBef>
              <a:spcAft>
                <a:spcPts val="0"/>
              </a:spcAft>
              <a:buNone/>
              <a:defRPr sz="1000" b="1"/>
            </a:lvl3pPr>
            <a:lvl4pPr lvl="3" algn="r" rtl="0">
              <a:spcBef>
                <a:spcPts val="1600"/>
              </a:spcBef>
              <a:spcAft>
                <a:spcPts val="0"/>
              </a:spcAft>
              <a:buNone/>
              <a:defRPr sz="1000" b="1"/>
            </a:lvl4pPr>
            <a:lvl5pPr lvl="4" algn="r" rtl="0">
              <a:spcBef>
                <a:spcPts val="1600"/>
              </a:spcBef>
              <a:spcAft>
                <a:spcPts val="0"/>
              </a:spcAft>
              <a:buNone/>
              <a:defRPr sz="1000" b="1"/>
            </a:lvl5pPr>
            <a:lvl6pPr lvl="5" algn="r" rtl="0">
              <a:spcBef>
                <a:spcPts val="1600"/>
              </a:spcBef>
              <a:spcAft>
                <a:spcPts val="0"/>
              </a:spcAft>
              <a:buNone/>
              <a:defRPr sz="1000" b="1"/>
            </a:lvl6pPr>
            <a:lvl7pPr lvl="6" algn="r" rtl="0">
              <a:spcBef>
                <a:spcPts val="1600"/>
              </a:spcBef>
              <a:spcAft>
                <a:spcPts val="0"/>
              </a:spcAft>
              <a:buNone/>
              <a:defRPr sz="1000" b="1"/>
            </a:lvl7pPr>
            <a:lvl8pPr lvl="7" algn="r" rtl="0">
              <a:spcBef>
                <a:spcPts val="1600"/>
              </a:spcBef>
              <a:spcAft>
                <a:spcPts val="0"/>
              </a:spcAft>
              <a:buNone/>
              <a:defRPr sz="1000" b="1"/>
            </a:lvl8pPr>
            <a:lvl9pPr lvl="8" algn="r" rtl="0">
              <a:spcBef>
                <a:spcPts val="1600"/>
              </a:spcBef>
              <a:spcAft>
                <a:spcPts val="1600"/>
              </a:spcAft>
              <a:buNone/>
              <a:defRPr sz="1000" b="1"/>
            </a:lvl9pPr>
          </a:lstStyle>
          <a:p>
            <a:endParaRPr/>
          </a:p>
        </p:txBody>
      </p:sp>
      <p:pic>
        <p:nvPicPr>
          <p:cNvPr id="231" name="Google Shape;231;p27"/>
          <p:cNvPicPr preferRelativeResize="0"/>
          <p:nvPr/>
        </p:nvPicPr>
        <p:blipFill>
          <a:blip r:embed="rId3">
            <a:alphaModFix/>
          </a:blip>
          <a:stretch>
            <a:fillRect/>
          </a:stretch>
        </p:blipFill>
        <p:spPr>
          <a:xfrm>
            <a:off x="8339999" y="199100"/>
            <a:ext cx="393600" cy="39360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1. Example or case study">
  <p:cSld name="BLANK_2_2">
    <p:spTree>
      <p:nvGrpSpPr>
        <p:cNvPr id="1" name="Shape 232"/>
        <p:cNvGrpSpPr/>
        <p:nvPr/>
      </p:nvGrpSpPr>
      <p:grpSpPr>
        <a:xfrm>
          <a:off x="0" y="0"/>
          <a:ext cx="0" cy="0"/>
          <a:chOff x="0" y="0"/>
          <a:chExt cx="0" cy="0"/>
        </a:xfrm>
      </p:grpSpPr>
      <p:sp>
        <p:nvSpPr>
          <p:cNvPr id="233" name="Google Shape;233;p28"/>
          <p:cNvSpPr/>
          <p:nvPr/>
        </p:nvSpPr>
        <p:spPr>
          <a:xfrm>
            <a:off x="275" y="-4750"/>
            <a:ext cx="9144000" cy="801300"/>
          </a:xfrm>
          <a:prstGeom prst="rect">
            <a:avLst/>
          </a:prstGeom>
          <a:solidFill>
            <a:srgbClr val="3D6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b="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235" name="Google Shape;235;p28"/>
          <p:cNvSpPr txBox="1"/>
          <p:nvPr/>
        </p:nvSpPr>
        <p:spPr>
          <a:xfrm>
            <a:off x="949949" y="39194"/>
            <a:ext cx="22200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latin typeface="Proxima Nova"/>
                <a:ea typeface="Proxima Nova"/>
                <a:cs typeface="Proxima Nova"/>
                <a:sym typeface="Proxima Nova"/>
              </a:rPr>
              <a:t>Real Cases:</a:t>
            </a:r>
            <a:endParaRPr b="1">
              <a:solidFill>
                <a:schemeClr val="lt1"/>
              </a:solidFill>
              <a:latin typeface="Proxima Nova"/>
              <a:ea typeface="Proxima Nova"/>
              <a:cs typeface="Proxima Nova"/>
              <a:sym typeface="Proxima Nova"/>
            </a:endParaRPr>
          </a:p>
        </p:txBody>
      </p:sp>
      <p:sp>
        <p:nvSpPr>
          <p:cNvPr id="236" name="Google Shape;236;p28"/>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237" name="Google Shape;237;p28"/>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238" name="Google Shape;238;p28"/>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pic>
        <p:nvPicPr>
          <p:cNvPr id="239" name="Google Shape;239;p28"/>
          <p:cNvPicPr preferRelativeResize="0"/>
          <p:nvPr/>
        </p:nvPicPr>
        <p:blipFill>
          <a:blip r:embed="rId2">
            <a:alphaModFix/>
          </a:blip>
          <a:stretch>
            <a:fillRect/>
          </a:stretch>
        </p:blipFill>
        <p:spPr>
          <a:xfrm>
            <a:off x="107551" y="44311"/>
            <a:ext cx="573576" cy="70316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2. Trivia">
  <p:cSld name="TITLE_AND_BODY_2">
    <p:bg>
      <p:bgPr>
        <a:solidFill>
          <a:srgbClr val="222222"/>
        </a:solidFill>
        <a:effectLst/>
      </p:bgPr>
    </p:bg>
    <p:spTree>
      <p:nvGrpSpPr>
        <p:cNvPr id="1" name="Shape 240"/>
        <p:cNvGrpSpPr/>
        <p:nvPr/>
      </p:nvGrpSpPr>
      <p:grpSpPr>
        <a:xfrm>
          <a:off x="0" y="0"/>
          <a:ext cx="0" cy="0"/>
          <a:chOff x="0" y="0"/>
          <a:chExt cx="0" cy="0"/>
        </a:xfrm>
      </p:grpSpPr>
      <p:sp>
        <p:nvSpPr>
          <p:cNvPr id="241" name="Google Shape;241;p29"/>
          <p:cNvSpPr txBox="1">
            <a:spLocks noGrp="1"/>
          </p:cNvSpPr>
          <p:nvPr>
            <p:ph type="subTitle" idx="1"/>
          </p:nvPr>
        </p:nvSpPr>
        <p:spPr>
          <a:xfrm>
            <a:off x="7880125" y="401625"/>
            <a:ext cx="9174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b="1">
                <a:solidFill>
                  <a:srgbClr val="FFFFFF"/>
                </a:solidFill>
              </a:defRPr>
            </a:lvl1pPr>
            <a:lvl2pPr lvl="1" rtl="0">
              <a:spcBef>
                <a:spcPts val="1600"/>
              </a:spcBef>
              <a:spcAft>
                <a:spcPts val="0"/>
              </a:spcAft>
              <a:buNone/>
              <a:defRPr sz="1400">
                <a:solidFill>
                  <a:srgbClr val="FFFFFF"/>
                </a:solidFill>
              </a:defRPr>
            </a:lvl2pPr>
            <a:lvl3pPr lvl="2" rtl="0">
              <a:spcBef>
                <a:spcPts val="1600"/>
              </a:spcBef>
              <a:spcAft>
                <a:spcPts val="0"/>
              </a:spcAft>
              <a:buNone/>
              <a:defRPr sz="1400">
                <a:solidFill>
                  <a:srgbClr val="FFFFFF"/>
                </a:solidFill>
              </a:defRPr>
            </a:lvl3pPr>
            <a:lvl4pPr lvl="3" rtl="0">
              <a:spcBef>
                <a:spcPts val="1600"/>
              </a:spcBef>
              <a:spcAft>
                <a:spcPts val="0"/>
              </a:spcAft>
              <a:buNone/>
              <a:defRPr sz="1400">
                <a:solidFill>
                  <a:srgbClr val="FFFFFF"/>
                </a:solidFill>
              </a:defRPr>
            </a:lvl4pPr>
            <a:lvl5pPr lvl="4" rtl="0">
              <a:spcBef>
                <a:spcPts val="1600"/>
              </a:spcBef>
              <a:spcAft>
                <a:spcPts val="0"/>
              </a:spcAft>
              <a:buNone/>
              <a:defRPr sz="1400">
                <a:solidFill>
                  <a:srgbClr val="FFFFFF"/>
                </a:solidFill>
              </a:defRPr>
            </a:lvl5pPr>
            <a:lvl6pPr lvl="5" rtl="0">
              <a:spcBef>
                <a:spcPts val="1600"/>
              </a:spcBef>
              <a:spcAft>
                <a:spcPts val="0"/>
              </a:spcAft>
              <a:buNone/>
              <a:defRPr sz="1400">
                <a:solidFill>
                  <a:srgbClr val="FFFFFF"/>
                </a:solidFill>
              </a:defRPr>
            </a:lvl6pPr>
            <a:lvl7pPr lvl="6" rtl="0">
              <a:spcBef>
                <a:spcPts val="1600"/>
              </a:spcBef>
              <a:spcAft>
                <a:spcPts val="0"/>
              </a:spcAft>
              <a:buNone/>
              <a:defRPr sz="1400">
                <a:solidFill>
                  <a:srgbClr val="FFFFFF"/>
                </a:solidFill>
              </a:defRPr>
            </a:lvl7pPr>
            <a:lvl8pPr lvl="7" rtl="0">
              <a:spcBef>
                <a:spcPts val="1600"/>
              </a:spcBef>
              <a:spcAft>
                <a:spcPts val="0"/>
              </a:spcAft>
              <a:buNone/>
              <a:defRPr sz="1400">
                <a:solidFill>
                  <a:srgbClr val="FFFFFF"/>
                </a:solidFill>
              </a:defRPr>
            </a:lvl8pPr>
            <a:lvl9pPr lvl="8" rtl="0">
              <a:spcBef>
                <a:spcPts val="1600"/>
              </a:spcBef>
              <a:spcAft>
                <a:spcPts val="1600"/>
              </a:spcAft>
              <a:buNone/>
              <a:defRPr sz="1400">
                <a:solidFill>
                  <a:srgbClr val="FFFFFF"/>
                </a:solidFill>
              </a:defRPr>
            </a:lvl9pPr>
          </a:lstStyle>
          <a:p>
            <a:endParaRPr/>
          </a:p>
        </p:txBody>
      </p:sp>
      <p:pic>
        <p:nvPicPr>
          <p:cNvPr id="242" name="Google Shape;242;p29"/>
          <p:cNvPicPr preferRelativeResize="0"/>
          <p:nvPr/>
        </p:nvPicPr>
        <p:blipFill>
          <a:blip r:embed="rId2">
            <a:alphaModFix/>
          </a:blip>
          <a:stretch>
            <a:fillRect/>
          </a:stretch>
        </p:blipFill>
        <p:spPr>
          <a:xfrm>
            <a:off x="7709050" y="457200"/>
            <a:ext cx="207950" cy="197100"/>
          </a:xfrm>
          <a:prstGeom prst="rect">
            <a:avLst/>
          </a:prstGeom>
          <a:noFill/>
          <a:ln>
            <a:noFill/>
          </a:ln>
        </p:spPr>
      </p:pic>
      <p:sp>
        <p:nvSpPr>
          <p:cNvPr id="243" name="Google Shape;243;p29"/>
          <p:cNvSpPr txBox="1">
            <a:spLocks noGrp="1"/>
          </p:cNvSpPr>
          <p:nvPr>
            <p:ph type="title"/>
          </p:nvPr>
        </p:nvSpPr>
        <p:spPr>
          <a:xfrm>
            <a:off x="457200" y="280375"/>
            <a:ext cx="70656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rgbClr val="FFFFFF"/>
                </a:solidFill>
              </a:defRPr>
            </a:lvl1pPr>
            <a:lvl2pPr lvl="1" rtl="0">
              <a:spcBef>
                <a:spcPts val="0"/>
              </a:spcBef>
              <a:spcAft>
                <a:spcPts val="0"/>
              </a:spcAft>
              <a:buNone/>
              <a:defRPr sz="2400">
                <a:solidFill>
                  <a:srgbClr val="FFFFFF"/>
                </a:solidFill>
              </a:defRPr>
            </a:lvl2pPr>
            <a:lvl3pPr lvl="2" rtl="0">
              <a:spcBef>
                <a:spcPts val="0"/>
              </a:spcBef>
              <a:spcAft>
                <a:spcPts val="0"/>
              </a:spcAft>
              <a:buNone/>
              <a:defRPr sz="2400">
                <a:solidFill>
                  <a:srgbClr val="FFFFFF"/>
                </a:solidFill>
              </a:defRPr>
            </a:lvl3pPr>
            <a:lvl4pPr lvl="3" rtl="0">
              <a:spcBef>
                <a:spcPts val="0"/>
              </a:spcBef>
              <a:spcAft>
                <a:spcPts val="0"/>
              </a:spcAft>
              <a:buNone/>
              <a:defRPr sz="2400">
                <a:solidFill>
                  <a:srgbClr val="FFFFFF"/>
                </a:solidFill>
              </a:defRPr>
            </a:lvl4pPr>
            <a:lvl5pPr lvl="4" rtl="0">
              <a:spcBef>
                <a:spcPts val="0"/>
              </a:spcBef>
              <a:spcAft>
                <a:spcPts val="0"/>
              </a:spcAft>
              <a:buNone/>
              <a:defRPr sz="2400">
                <a:solidFill>
                  <a:srgbClr val="FFFFFF"/>
                </a:solidFill>
              </a:defRPr>
            </a:lvl5pPr>
            <a:lvl6pPr lvl="5" rtl="0">
              <a:spcBef>
                <a:spcPts val="0"/>
              </a:spcBef>
              <a:spcAft>
                <a:spcPts val="0"/>
              </a:spcAft>
              <a:buNone/>
              <a:defRPr sz="2400">
                <a:solidFill>
                  <a:srgbClr val="FFFFFF"/>
                </a:solidFill>
              </a:defRPr>
            </a:lvl6pPr>
            <a:lvl7pPr lvl="6" rtl="0">
              <a:spcBef>
                <a:spcPts val="0"/>
              </a:spcBef>
              <a:spcAft>
                <a:spcPts val="0"/>
              </a:spcAft>
              <a:buNone/>
              <a:defRPr sz="2400">
                <a:solidFill>
                  <a:srgbClr val="FFFFFF"/>
                </a:solidFill>
              </a:defRPr>
            </a:lvl7pPr>
            <a:lvl8pPr lvl="7" rtl="0">
              <a:spcBef>
                <a:spcPts val="0"/>
              </a:spcBef>
              <a:spcAft>
                <a:spcPts val="0"/>
              </a:spcAft>
              <a:buNone/>
              <a:defRPr sz="2400">
                <a:solidFill>
                  <a:srgbClr val="FFFFFF"/>
                </a:solidFill>
              </a:defRPr>
            </a:lvl8pPr>
            <a:lvl9pPr lvl="8" rtl="0">
              <a:spcBef>
                <a:spcPts val="0"/>
              </a:spcBef>
              <a:spcAft>
                <a:spcPts val="0"/>
              </a:spcAft>
              <a:buNone/>
              <a:defRPr sz="2400">
                <a:solidFill>
                  <a:srgbClr val="FFFFFF"/>
                </a:solidFill>
              </a:defRPr>
            </a:lvl9pPr>
          </a:lstStyle>
          <a:p>
            <a:endParaRPr/>
          </a:p>
        </p:txBody>
      </p:sp>
      <p:sp>
        <p:nvSpPr>
          <p:cNvPr id="244" name="Google Shape;244;p29"/>
          <p:cNvSpPr/>
          <p:nvPr/>
        </p:nvSpPr>
        <p:spPr>
          <a:xfrm>
            <a:off x="564165" y="223687"/>
            <a:ext cx="302700" cy="56700"/>
          </a:xfrm>
          <a:prstGeom prst="rect">
            <a:avLst/>
          </a:prstGeom>
          <a:solidFill>
            <a:srgbClr val="ED332F"/>
          </a:solidFill>
          <a:ln>
            <a:noFill/>
          </a:ln>
        </p:spPr>
        <p:txBody>
          <a:bodyPr spcFirstLastPara="1" wrap="square" lIns="64325" tIns="64325" rIns="64325" bIns="64325" anchor="ctr" anchorCtr="0">
            <a:noAutofit/>
          </a:bodyPr>
          <a:lstStyle/>
          <a:p>
            <a:pPr marL="0" lvl="0" indent="0" algn="l" rtl="0">
              <a:spcBef>
                <a:spcPts val="0"/>
              </a:spcBef>
              <a:spcAft>
                <a:spcPts val="0"/>
              </a:spcAft>
              <a:buNone/>
            </a:pPr>
            <a:endParaRPr/>
          </a:p>
        </p:txBody>
      </p:sp>
      <p:sp>
        <p:nvSpPr>
          <p:cNvPr id="245" name="Google Shape;245;p29"/>
          <p:cNvSpPr txBox="1">
            <a:spLocks noGrp="1"/>
          </p:cNvSpPr>
          <p:nvPr>
            <p:ph type="body" idx="2"/>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FFFFFF"/>
              </a:buClr>
              <a:buSzPts val="1800"/>
              <a:buChar char="●"/>
              <a:defRPr>
                <a:solidFill>
                  <a:srgbClr val="FFFFFF"/>
                </a:solidFill>
              </a:defRPr>
            </a:lvl1pPr>
            <a:lvl2pPr marL="914400" lvl="1" indent="-330200" rtl="0">
              <a:spcBef>
                <a:spcPts val="1600"/>
              </a:spcBef>
              <a:spcAft>
                <a:spcPts val="0"/>
              </a:spcAft>
              <a:buClr>
                <a:srgbClr val="FFFFFF"/>
              </a:buClr>
              <a:buSzPts val="1600"/>
              <a:buChar char="○"/>
              <a:defRPr>
                <a:solidFill>
                  <a:srgbClr val="FFFFFF"/>
                </a:solidFill>
              </a:defRPr>
            </a:lvl2pPr>
            <a:lvl3pPr marL="1371600" lvl="2" indent="-317500" rtl="0">
              <a:spcBef>
                <a:spcPts val="1600"/>
              </a:spcBef>
              <a:spcAft>
                <a:spcPts val="0"/>
              </a:spcAft>
              <a:buClr>
                <a:srgbClr val="FFFFFF"/>
              </a:buClr>
              <a:buSzPts val="1400"/>
              <a:buChar char="■"/>
              <a:defRPr>
                <a:solidFill>
                  <a:srgbClr val="FFFFFF"/>
                </a:solidFill>
              </a:defRPr>
            </a:lvl3pPr>
            <a:lvl4pPr marL="1828800" lvl="3" indent="-304800" rtl="0">
              <a:spcBef>
                <a:spcPts val="1600"/>
              </a:spcBef>
              <a:spcAft>
                <a:spcPts val="0"/>
              </a:spcAft>
              <a:buClr>
                <a:srgbClr val="FFFFFF"/>
              </a:buClr>
              <a:buSzPts val="1200"/>
              <a:buChar char="●"/>
              <a:defRPr>
                <a:solidFill>
                  <a:srgbClr val="FFFFFF"/>
                </a:solidFill>
              </a:defRPr>
            </a:lvl4pPr>
            <a:lvl5pPr marL="2286000" lvl="4" indent="-304800" rtl="0">
              <a:spcBef>
                <a:spcPts val="1600"/>
              </a:spcBef>
              <a:spcAft>
                <a:spcPts val="0"/>
              </a:spcAft>
              <a:buClr>
                <a:srgbClr val="FFFFFF"/>
              </a:buClr>
              <a:buSzPts val="1200"/>
              <a:buChar char="○"/>
              <a:defRPr>
                <a:solidFill>
                  <a:srgbClr val="FFFFFF"/>
                </a:solidFill>
              </a:defRPr>
            </a:lvl5pPr>
            <a:lvl6pPr marL="2743200" lvl="5" indent="-304800" rtl="0">
              <a:spcBef>
                <a:spcPts val="1600"/>
              </a:spcBef>
              <a:spcAft>
                <a:spcPts val="0"/>
              </a:spcAft>
              <a:buClr>
                <a:srgbClr val="FFFFFF"/>
              </a:buClr>
              <a:buSzPts val="1200"/>
              <a:buChar char="■"/>
              <a:defRPr>
                <a:solidFill>
                  <a:srgbClr val="FFFFFF"/>
                </a:solidFill>
              </a:defRPr>
            </a:lvl6pPr>
            <a:lvl7pPr marL="3200400" lvl="6" indent="-304800" rtl="0">
              <a:spcBef>
                <a:spcPts val="1600"/>
              </a:spcBef>
              <a:spcAft>
                <a:spcPts val="0"/>
              </a:spcAft>
              <a:buClr>
                <a:srgbClr val="FFFFFF"/>
              </a:buClr>
              <a:buSzPts val="1200"/>
              <a:buChar char="●"/>
              <a:defRPr>
                <a:solidFill>
                  <a:srgbClr val="FFFFFF"/>
                </a:solidFill>
              </a:defRPr>
            </a:lvl7pPr>
            <a:lvl8pPr marL="3657600" lvl="7" indent="-304800" rtl="0">
              <a:spcBef>
                <a:spcPts val="1600"/>
              </a:spcBef>
              <a:spcAft>
                <a:spcPts val="0"/>
              </a:spcAft>
              <a:buClr>
                <a:srgbClr val="FFFFFF"/>
              </a:buClr>
              <a:buSzPts val="1200"/>
              <a:buChar char="○"/>
              <a:defRPr>
                <a:solidFill>
                  <a:srgbClr val="FFFFFF"/>
                </a:solidFill>
              </a:defRPr>
            </a:lvl8pPr>
            <a:lvl9pPr marL="4114800" lvl="8" indent="-304800" rtl="0">
              <a:spcBef>
                <a:spcPts val="1600"/>
              </a:spcBef>
              <a:spcAft>
                <a:spcPts val="1600"/>
              </a:spcAft>
              <a:buClr>
                <a:srgbClr val="FFFFFF"/>
              </a:buClr>
              <a:buSzPts val="1200"/>
              <a:buChar char="■"/>
              <a:defRPr>
                <a:solidFill>
                  <a:srgbClr val="FFFFFF"/>
                </a:solidFill>
              </a:defRPr>
            </a:lvl9pPr>
          </a:lstStyle>
          <a:p>
            <a:endParaRPr/>
          </a:p>
        </p:txBody>
      </p:sp>
      <p:sp>
        <p:nvSpPr>
          <p:cNvPr id="246" name="Google Shape;246;p29"/>
          <p:cNvSpPr txBox="1">
            <a:spLocks noGrp="1"/>
          </p:cNvSpPr>
          <p:nvPr>
            <p:ph type="body" idx="3"/>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1pPr>
            <a:lvl2pPr marL="914400" lvl="1" indent="-285750" rtl="0">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2pPr>
            <a:lvl3pPr marL="1371600" lvl="2" indent="-285750" rtl="0">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3pPr>
            <a:lvl4pPr marL="1828800" lvl="3" indent="-285750" rtl="0">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4pPr>
            <a:lvl5pPr marL="2286000" lvl="4" indent="-285750" rtl="0">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5pPr>
            <a:lvl6pPr marL="2743200" lvl="5" indent="-285750" rtl="0">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6pPr>
            <a:lvl7pPr marL="3200400" lvl="6" indent="-285750" rtl="0">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7pPr>
            <a:lvl8pPr marL="3657600" lvl="7" indent="-285750" rtl="0">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8pPr>
            <a:lvl9pPr marL="4114800" lvl="8" indent="-285750" rtl="0">
              <a:spcBef>
                <a:spcPts val="0"/>
              </a:spcBef>
              <a:spcAft>
                <a:spcPts val="0"/>
              </a:spcAft>
              <a:buClr>
                <a:srgbClr val="FFFFFF"/>
              </a:buClr>
              <a:buSzPts val="900"/>
              <a:buFont typeface="Proxima Nova"/>
              <a:buChar char="■"/>
              <a:defRPr sz="900">
                <a:solidFill>
                  <a:srgbClr val="FFFFFF"/>
                </a:solidFill>
                <a:latin typeface="Proxima Nova"/>
                <a:ea typeface="Proxima Nova"/>
                <a:cs typeface="Proxima Nova"/>
                <a:sym typeface="Proxima Nova"/>
              </a:defRPr>
            </a:lvl9pPr>
          </a:lstStyle>
          <a:p>
            <a:endParaRPr/>
          </a:p>
        </p:txBody>
      </p:sp>
      <p:sp>
        <p:nvSpPr>
          <p:cNvPr id="247" name="Google Shape;247;p29"/>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rgbClr val="FFFFFF"/>
                </a:solidFill>
                <a:latin typeface="Proxima Nova"/>
                <a:ea typeface="Proxima Nova"/>
                <a:cs typeface="Proxima Nova"/>
                <a:sym typeface="Proxima Nova"/>
              </a:defRPr>
            </a:lvl1pPr>
            <a:lvl2pPr lvl="1" rtl="0">
              <a:buNone/>
              <a:defRPr sz="900">
                <a:solidFill>
                  <a:srgbClr val="FFFFFF"/>
                </a:solidFill>
                <a:latin typeface="Proxima Nova"/>
                <a:ea typeface="Proxima Nova"/>
                <a:cs typeface="Proxima Nova"/>
                <a:sym typeface="Proxima Nova"/>
              </a:defRPr>
            </a:lvl2pPr>
            <a:lvl3pPr lvl="2" rtl="0">
              <a:buNone/>
              <a:defRPr sz="900">
                <a:solidFill>
                  <a:srgbClr val="FFFFFF"/>
                </a:solidFill>
                <a:latin typeface="Proxima Nova"/>
                <a:ea typeface="Proxima Nova"/>
                <a:cs typeface="Proxima Nova"/>
                <a:sym typeface="Proxima Nova"/>
              </a:defRPr>
            </a:lvl3pPr>
            <a:lvl4pPr lvl="3" rtl="0">
              <a:buNone/>
              <a:defRPr sz="900">
                <a:solidFill>
                  <a:srgbClr val="FFFFFF"/>
                </a:solidFill>
                <a:latin typeface="Proxima Nova"/>
                <a:ea typeface="Proxima Nova"/>
                <a:cs typeface="Proxima Nova"/>
                <a:sym typeface="Proxima Nova"/>
              </a:defRPr>
            </a:lvl4pPr>
            <a:lvl5pPr lvl="4" rtl="0">
              <a:buNone/>
              <a:defRPr sz="900">
                <a:solidFill>
                  <a:srgbClr val="FFFFFF"/>
                </a:solidFill>
                <a:latin typeface="Proxima Nova"/>
                <a:ea typeface="Proxima Nova"/>
                <a:cs typeface="Proxima Nova"/>
                <a:sym typeface="Proxima Nova"/>
              </a:defRPr>
            </a:lvl5pPr>
            <a:lvl6pPr lvl="5" rtl="0">
              <a:buNone/>
              <a:defRPr sz="900">
                <a:solidFill>
                  <a:srgbClr val="FFFFFF"/>
                </a:solidFill>
                <a:latin typeface="Proxima Nova"/>
                <a:ea typeface="Proxima Nova"/>
                <a:cs typeface="Proxima Nova"/>
                <a:sym typeface="Proxima Nova"/>
              </a:defRPr>
            </a:lvl6pPr>
            <a:lvl7pPr lvl="6" rtl="0">
              <a:buNone/>
              <a:defRPr sz="900">
                <a:solidFill>
                  <a:srgbClr val="FFFFFF"/>
                </a:solidFill>
                <a:latin typeface="Proxima Nova"/>
                <a:ea typeface="Proxima Nova"/>
                <a:cs typeface="Proxima Nova"/>
                <a:sym typeface="Proxima Nova"/>
              </a:defRPr>
            </a:lvl7pPr>
            <a:lvl8pPr lvl="7" rtl="0">
              <a:buNone/>
              <a:defRPr sz="900">
                <a:solidFill>
                  <a:srgbClr val="FFFFFF"/>
                </a:solidFill>
                <a:latin typeface="Proxima Nova"/>
                <a:ea typeface="Proxima Nova"/>
                <a:cs typeface="Proxima Nova"/>
                <a:sym typeface="Proxima Nova"/>
              </a:defRPr>
            </a:lvl8pPr>
            <a:lvl9pPr lvl="8" rtl="0">
              <a:buNone/>
              <a:defRPr sz="900">
                <a:solidFill>
                  <a:srgbClr val="FFFFFF"/>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13. Section Summary">
  <p:cSld name="TITLE_AND_BODY_2_1">
    <p:bg>
      <p:bgPr>
        <a:solidFill>
          <a:srgbClr val="FFFFFF"/>
        </a:solidFill>
        <a:effectLst/>
      </p:bgPr>
    </p:bg>
    <p:spTree>
      <p:nvGrpSpPr>
        <p:cNvPr id="1" name="Shape 248"/>
        <p:cNvGrpSpPr/>
        <p:nvPr/>
      </p:nvGrpSpPr>
      <p:grpSpPr>
        <a:xfrm>
          <a:off x="0" y="0"/>
          <a:ext cx="0" cy="0"/>
          <a:chOff x="0" y="0"/>
          <a:chExt cx="0" cy="0"/>
        </a:xfrm>
      </p:grpSpPr>
      <p:sp>
        <p:nvSpPr>
          <p:cNvPr id="249" name="Google Shape;249;p30"/>
          <p:cNvSpPr/>
          <p:nvPr/>
        </p:nvSpPr>
        <p:spPr>
          <a:xfrm>
            <a:off x="-24750" y="-37475"/>
            <a:ext cx="9211200" cy="1183200"/>
          </a:xfrm>
          <a:prstGeom prst="rect">
            <a:avLst/>
          </a:prstGeom>
          <a:solidFill>
            <a:srgbClr val="ED33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0"/>
          <p:cNvSpPr/>
          <p:nvPr/>
        </p:nvSpPr>
        <p:spPr>
          <a:xfrm>
            <a:off x="564165" y="510787"/>
            <a:ext cx="302700" cy="56700"/>
          </a:xfrm>
          <a:prstGeom prst="rect">
            <a:avLst/>
          </a:prstGeom>
          <a:solidFill>
            <a:srgbClr val="FFFFFF"/>
          </a:solidFill>
          <a:ln>
            <a:noFill/>
          </a:ln>
        </p:spPr>
        <p:txBody>
          <a:bodyPr spcFirstLastPara="1" wrap="square" lIns="64325" tIns="64325" rIns="64325" bIns="64325" anchor="ctr" anchorCtr="0">
            <a:noAutofit/>
          </a:bodyPr>
          <a:lstStyle/>
          <a:p>
            <a:pPr marL="0" lvl="0" indent="0" algn="l" rtl="0">
              <a:spcBef>
                <a:spcPts val="0"/>
              </a:spcBef>
              <a:spcAft>
                <a:spcPts val="0"/>
              </a:spcAft>
              <a:buNone/>
            </a:pPr>
            <a:endParaRPr/>
          </a:p>
        </p:txBody>
      </p:sp>
      <p:sp>
        <p:nvSpPr>
          <p:cNvPr id="251" name="Google Shape;251;p30"/>
          <p:cNvSpPr txBox="1">
            <a:spLocks noGrp="1"/>
          </p:cNvSpPr>
          <p:nvPr>
            <p:ph type="title"/>
          </p:nvPr>
        </p:nvSpPr>
        <p:spPr>
          <a:xfrm>
            <a:off x="457200" y="536200"/>
            <a:ext cx="6726000" cy="459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Clr>
                <a:schemeClr val="lt1"/>
              </a:buClr>
              <a:buSzPts val="2400"/>
              <a:buNone/>
              <a:defRPr sz="2400" b="1">
                <a:solidFill>
                  <a:schemeClr val="lt1"/>
                </a:solidFill>
              </a:defRPr>
            </a:lvl2pPr>
            <a:lvl3pPr lvl="2" algn="ctr" rtl="0">
              <a:spcBef>
                <a:spcPts val="0"/>
              </a:spcBef>
              <a:spcAft>
                <a:spcPts val="0"/>
              </a:spcAft>
              <a:buClr>
                <a:schemeClr val="lt1"/>
              </a:buClr>
              <a:buSzPts val="2400"/>
              <a:buNone/>
              <a:defRPr sz="2400" b="1">
                <a:solidFill>
                  <a:schemeClr val="lt1"/>
                </a:solidFill>
              </a:defRPr>
            </a:lvl3pPr>
            <a:lvl4pPr lvl="3" algn="ctr" rtl="0">
              <a:spcBef>
                <a:spcPts val="0"/>
              </a:spcBef>
              <a:spcAft>
                <a:spcPts val="0"/>
              </a:spcAft>
              <a:buClr>
                <a:schemeClr val="lt1"/>
              </a:buClr>
              <a:buSzPts val="2400"/>
              <a:buNone/>
              <a:defRPr sz="2400" b="1">
                <a:solidFill>
                  <a:schemeClr val="lt1"/>
                </a:solidFill>
              </a:defRPr>
            </a:lvl4pPr>
            <a:lvl5pPr lvl="4" algn="ctr" rtl="0">
              <a:spcBef>
                <a:spcPts val="0"/>
              </a:spcBef>
              <a:spcAft>
                <a:spcPts val="0"/>
              </a:spcAft>
              <a:buClr>
                <a:schemeClr val="lt1"/>
              </a:buClr>
              <a:buSzPts val="2400"/>
              <a:buNone/>
              <a:defRPr sz="2400" b="1">
                <a:solidFill>
                  <a:schemeClr val="lt1"/>
                </a:solidFill>
              </a:defRPr>
            </a:lvl5pPr>
            <a:lvl6pPr lvl="5" algn="ctr" rtl="0">
              <a:spcBef>
                <a:spcPts val="0"/>
              </a:spcBef>
              <a:spcAft>
                <a:spcPts val="0"/>
              </a:spcAft>
              <a:buClr>
                <a:schemeClr val="lt1"/>
              </a:buClr>
              <a:buSzPts val="2400"/>
              <a:buNone/>
              <a:defRPr sz="2400" b="1">
                <a:solidFill>
                  <a:schemeClr val="lt1"/>
                </a:solidFill>
              </a:defRPr>
            </a:lvl6pPr>
            <a:lvl7pPr lvl="6" algn="ctr" rtl="0">
              <a:spcBef>
                <a:spcPts val="0"/>
              </a:spcBef>
              <a:spcAft>
                <a:spcPts val="0"/>
              </a:spcAft>
              <a:buClr>
                <a:schemeClr val="lt1"/>
              </a:buClr>
              <a:buSzPts val="2400"/>
              <a:buNone/>
              <a:defRPr sz="2400" b="1">
                <a:solidFill>
                  <a:schemeClr val="lt1"/>
                </a:solidFill>
              </a:defRPr>
            </a:lvl7pPr>
            <a:lvl8pPr lvl="7" algn="ctr" rtl="0">
              <a:spcBef>
                <a:spcPts val="0"/>
              </a:spcBef>
              <a:spcAft>
                <a:spcPts val="0"/>
              </a:spcAft>
              <a:buClr>
                <a:schemeClr val="lt1"/>
              </a:buClr>
              <a:buSzPts val="2400"/>
              <a:buNone/>
              <a:defRPr sz="2400" b="1">
                <a:solidFill>
                  <a:schemeClr val="lt1"/>
                </a:solidFill>
              </a:defRPr>
            </a:lvl8pPr>
            <a:lvl9pPr lvl="8" algn="ctr" rtl="0">
              <a:spcBef>
                <a:spcPts val="0"/>
              </a:spcBef>
              <a:spcAft>
                <a:spcPts val="0"/>
              </a:spcAft>
              <a:buClr>
                <a:schemeClr val="lt1"/>
              </a:buClr>
              <a:buSzPts val="2400"/>
              <a:buNone/>
              <a:defRPr sz="2400" b="1">
                <a:solidFill>
                  <a:schemeClr val="lt1"/>
                </a:solidFill>
              </a:defRPr>
            </a:lvl9pPr>
          </a:lstStyle>
          <a:p>
            <a:endParaRPr/>
          </a:p>
        </p:txBody>
      </p:sp>
      <p:sp>
        <p:nvSpPr>
          <p:cNvPr id="252" name="Google Shape;252;p30"/>
          <p:cNvSpPr txBox="1">
            <a:spLocks noGrp="1"/>
          </p:cNvSpPr>
          <p:nvPr>
            <p:ph type="subTitle" idx="1"/>
          </p:nvPr>
        </p:nvSpPr>
        <p:spPr>
          <a:xfrm>
            <a:off x="457200" y="52718"/>
            <a:ext cx="7457700" cy="411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lt1"/>
                </a:solidFill>
              </a:defRPr>
            </a:lvl1pPr>
            <a:lvl2pPr lvl="1" rtl="0">
              <a:spcBef>
                <a:spcPts val="1600"/>
              </a:spcBef>
              <a:spcAft>
                <a:spcPts val="0"/>
              </a:spcAft>
              <a:buNone/>
              <a:defRPr sz="2400">
                <a:solidFill>
                  <a:schemeClr val="lt1"/>
                </a:solidFill>
              </a:defRPr>
            </a:lvl2pPr>
            <a:lvl3pPr lvl="2" rtl="0">
              <a:spcBef>
                <a:spcPts val="1600"/>
              </a:spcBef>
              <a:spcAft>
                <a:spcPts val="0"/>
              </a:spcAft>
              <a:buNone/>
              <a:defRPr sz="2400">
                <a:solidFill>
                  <a:schemeClr val="lt1"/>
                </a:solidFill>
              </a:defRPr>
            </a:lvl3pPr>
            <a:lvl4pPr lvl="3" rtl="0">
              <a:spcBef>
                <a:spcPts val="1600"/>
              </a:spcBef>
              <a:spcAft>
                <a:spcPts val="0"/>
              </a:spcAft>
              <a:buNone/>
              <a:defRPr sz="2400">
                <a:solidFill>
                  <a:schemeClr val="lt1"/>
                </a:solidFill>
              </a:defRPr>
            </a:lvl4pPr>
            <a:lvl5pPr lvl="4" rtl="0">
              <a:spcBef>
                <a:spcPts val="1600"/>
              </a:spcBef>
              <a:spcAft>
                <a:spcPts val="0"/>
              </a:spcAft>
              <a:buNone/>
              <a:defRPr sz="2400">
                <a:solidFill>
                  <a:schemeClr val="lt1"/>
                </a:solidFill>
              </a:defRPr>
            </a:lvl5pPr>
            <a:lvl6pPr lvl="5" rtl="0">
              <a:spcBef>
                <a:spcPts val="1600"/>
              </a:spcBef>
              <a:spcAft>
                <a:spcPts val="0"/>
              </a:spcAft>
              <a:buNone/>
              <a:defRPr sz="2400">
                <a:solidFill>
                  <a:schemeClr val="lt1"/>
                </a:solidFill>
              </a:defRPr>
            </a:lvl6pPr>
            <a:lvl7pPr lvl="6" rtl="0">
              <a:spcBef>
                <a:spcPts val="1600"/>
              </a:spcBef>
              <a:spcAft>
                <a:spcPts val="0"/>
              </a:spcAft>
              <a:buNone/>
              <a:defRPr sz="2400">
                <a:solidFill>
                  <a:schemeClr val="lt1"/>
                </a:solidFill>
              </a:defRPr>
            </a:lvl7pPr>
            <a:lvl8pPr lvl="7" rtl="0">
              <a:spcBef>
                <a:spcPts val="1600"/>
              </a:spcBef>
              <a:spcAft>
                <a:spcPts val="0"/>
              </a:spcAft>
              <a:buNone/>
              <a:defRPr sz="2400">
                <a:solidFill>
                  <a:schemeClr val="lt1"/>
                </a:solidFill>
              </a:defRPr>
            </a:lvl8pPr>
            <a:lvl9pPr lvl="8" rtl="0">
              <a:spcBef>
                <a:spcPts val="1600"/>
              </a:spcBef>
              <a:spcAft>
                <a:spcPts val="1600"/>
              </a:spcAft>
              <a:buNone/>
              <a:defRPr sz="2400">
                <a:solidFill>
                  <a:schemeClr val="lt1"/>
                </a:solidFill>
              </a:defRPr>
            </a:lvl9pPr>
          </a:lstStyle>
          <a:p>
            <a:endParaRPr/>
          </a:p>
        </p:txBody>
      </p:sp>
      <p:sp>
        <p:nvSpPr>
          <p:cNvPr id="253" name="Google Shape;253;p30"/>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254" name="Google Shape;254;p30"/>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Slide">
  <p:cSld name="Thank You Slide_1">
    <p:spTree>
      <p:nvGrpSpPr>
        <p:cNvPr id="1" name="Shape 41"/>
        <p:cNvGrpSpPr/>
        <p:nvPr/>
      </p:nvGrpSpPr>
      <p:grpSpPr>
        <a:xfrm>
          <a:off x="0" y="0"/>
          <a:ext cx="0" cy="0"/>
          <a:chOff x="0" y="0"/>
          <a:chExt cx="0" cy="0"/>
        </a:xfrm>
      </p:grpSpPr>
      <p:sp>
        <p:nvSpPr>
          <p:cNvPr id="42" name="Google Shape;42;p4"/>
          <p:cNvSpPr/>
          <p:nvPr/>
        </p:nvSpPr>
        <p:spPr>
          <a:xfrm>
            <a:off x="416100" y="349375"/>
            <a:ext cx="8272800" cy="130800"/>
          </a:xfrm>
          <a:prstGeom prst="rect">
            <a:avLst/>
          </a:prstGeom>
          <a:solidFill>
            <a:srgbClr val="FFFFFF"/>
          </a:solidFill>
          <a:ln>
            <a:noFill/>
          </a:ln>
        </p:spPr>
        <p:txBody>
          <a:bodyPr spcFirstLastPara="1" wrap="square" lIns="45725" tIns="45725" rIns="45725" bIns="457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4"/>
          <p:cNvSpPr/>
          <p:nvPr/>
        </p:nvSpPr>
        <p:spPr>
          <a:xfrm>
            <a:off x="272500" y="4709350"/>
            <a:ext cx="8407500" cy="411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800"/>
              <a:buFont typeface="Oswald"/>
              <a:buNone/>
            </a:pPr>
            <a:r>
              <a:rPr lang="en" sz="800" b="1" i="0" u="none" strike="noStrike" cap="none">
                <a:solidFill>
                  <a:srgbClr val="FFFFFF"/>
                </a:solidFill>
                <a:latin typeface="Oswald"/>
                <a:ea typeface="Oswald"/>
                <a:cs typeface="Oswald"/>
                <a:sym typeface="Oswald"/>
              </a:rPr>
              <a:t>WELCOME TO GA</a:t>
            </a:r>
            <a:endParaRPr sz="500"/>
          </a:p>
          <a:p>
            <a:pPr marL="0" marR="0" lvl="0" indent="0" algn="l" rtl="0">
              <a:lnSpc>
                <a:spcPct val="100000"/>
              </a:lnSpc>
              <a:spcBef>
                <a:spcPts val="0"/>
              </a:spcBef>
              <a:spcAft>
                <a:spcPts val="0"/>
              </a:spcAft>
              <a:buClr>
                <a:srgbClr val="FFFFFF"/>
              </a:buClr>
              <a:buSzPts val="800"/>
              <a:buFont typeface="Oswald"/>
              <a:buNone/>
            </a:pPr>
            <a:r>
              <a:rPr lang="en" sz="800" b="1" i="0" u="none" strike="noStrike" cap="none">
                <a:solidFill>
                  <a:srgbClr val="FFFFFF"/>
                </a:solidFill>
                <a:latin typeface="Oswald"/>
                <a:ea typeface="Oswald"/>
                <a:cs typeface="Oswald"/>
                <a:sym typeface="Oswald"/>
              </a:rPr>
              <a:t>GENERAL ASSEMBLY</a:t>
            </a:r>
            <a:endParaRPr sz="500"/>
          </a:p>
        </p:txBody>
      </p:sp>
      <p:cxnSp>
        <p:nvCxnSpPr>
          <p:cNvPr id="44" name="Google Shape;44;p4"/>
          <p:cNvCxnSpPr/>
          <p:nvPr/>
        </p:nvCxnSpPr>
        <p:spPr>
          <a:xfrm>
            <a:off x="368200" y="4736806"/>
            <a:ext cx="8311800" cy="0"/>
          </a:xfrm>
          <a:prstGeom prst="straightConnector1">
            <a:avLst/>
          </a:prstGeom>
          <a:noFill/>
          <a:ln w="25400" cap="flat" cmpd="sng">
            <a:solidFill>
              <a:srgbClr val="FFFFFF"/>
            </a:solidFill>
            <a:prstDash val="solid"/>
            <a:round/>
            <a:headEnd type="none" w="sm" len="sm"/>
            <a:tailEnd type="none" w="sm" len="sm"/>
          </a:ln>
        </p:spPr>
      </p:cxnSp>
      <p:pic>
        <p:nvPicPr>
          <p:cNvPr id="45" name="Google Shape;45;p4"/>
          <p:cNvPicPr preferRelativeResize="0"/>
          <p:nvPr/>
        </p:nvPicPr>
        <p:blipFill rotWithShape="1">
          <a:blip r:embed="rId2">
            <a:alphaModFix/>
          </a:blip>
          <a:srcRect/>
          <a:stretch/>
        </p:blipFill>
        <p:spPr>
          <a:xfrm>
            <a:off x="8469250" y="4793524"/>
            <a:ext cx="210750" cy="210750"/>
          </a:xfrm>
          <a:prstGeom prst="rect">
            <a:avLst/>
          </a:prstGeom>
          <a:noFill/>
          <a:ln>
            <a:noFill/>
          </a:ln>
        </p:spPr>
      </p:pic>
      <p:sp>
        <p:nvSpPr>
          <p:cNvPr id="46" name="Google Shape;46;p4"/>
          <p:cNvSpPr/>
          <p:nvPr/>
        </p:nvSpPr>
        <p:spPr>
          <a:xfrm>
            <a:off x="-54800" y="-29400"/>
            <a:ext cx="9252600" cy="5204700"/>
          </a:xfrm>
          <a:prstGeom prst="rect">
            <a:avLst/>
          </a:prstGeom>
          <a:solidFill>
            <a:srgbClr val="E51B24"/>
          </a:solidFill>
          <a:ln>
            <a:noFill/>
          </a:ln>
        </p:spPr>
        <p:txBody>
          <a:bodyPr spcFirstLastPara="1" wrap="square" lIns="45725" tIns="45725" rIns="45725" bIns="457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4"/>
          <p:cNvSpPr txBox="1">
            <a:spLocks noGrp="1"/>
          </p:cNvSpPr>
          <p:nvPr>
            <p:ph type="title"/>
          </p:nvPr>
        </p:nvSpPr>
        <p:spPr>
          <a:xfrm>
            <a:off x="457200" y="1777050"/>
            <a:ext cx="7967100" cy="1589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chemeClr val="lt1"/>
                </a:solidFill>
              </a:defRPr>
            </a:lvl1pPr>
            <a:lvl2pPr lvl="1" rtl="0">
              <a:spcBef>
                <a:spcPts val="0"/>
              </a:spcBef>
              <a:spcAft>
                <a:spcPts val="0"/>
              </a:spcAft>
              <a:buNone/>
              <a:defRPr sz="4800">
                <a:solidFill>
                  <a:schemeClr val="lt1"/>
                </a:solidFill>
              </a:defRPr>
            </a:lvl2pPr>
            <a:lvl3pPr lvl="2" rtl="0">
              <a:spcBef>
                <a:spcPts val="0"/>
              </a:spcBef>
              <a:spcAft>
                <a:spcPts val="0"/>
              </a:spcAft>
              <a:buNone/>
              <a:defRPr sz="4800">
                <a:solidFill>
                  <a:schemeClr val="lt1"/>
                </a:solidFill>
              </a:defRPr>
            </a:lvl3pPr>
            <a:lvl4pPr lvl="3" rtl="0">
              <a:spcBef>
                <a:spcPts val="0"/>
              </a:spcBef>
              <a:spcAft>
                <a:spcPts val="0"/>
              </a:spcAft>
              <a:buNone/>
              <a:defRPr sz="4800">
                <a:solidFill>
                  <a:schemeClr val="lt1"/>
                </a:solidFill>
              </a:defRPr>
            </a:lvl4pPr>
            <a:lvl5pPr lvl="4" rtl="0">
              <a:spcBef>
                <a:spcPts val="0"/>
              </a:spcBef>
              <a:spcAft>
                <a:spcPts val="0"/>
              </a:spcAft>
              <a:buNone/>
              <a:defRPr sz="4800">
                <a:solidFill>
                  <a:schemeClr val="lt1"/>
                </a:solidFill>
              </a:defRPr>
            </a:lvl5pPr>
            <a:lvl6pPr lvl="5" rtl="0">
              <a:spcBef>
                <a:spcPts val="0"/>
              </a:spcBef>
              <a:spcAft>
                <a:spcPts val="0"/>
              </a:spcAft>
              <a:buNone/>
              <a:defRPr sz="4800">
                <a:solidFill>
                  <a:schemeClr val="lt1"/>
                </a:solidFill>
              </a:defRPr>
            </a:lvl6pPr>
            <a:lvl7pPr lvl="6" rtl="0">
              <a:spcBef>
                <a:spcPts val="0"/>
              </a:spcBef>
              <a:spcAft>
                <a:spcPts val="0"/>
              </a:spcAft>
              <a:buNone/>
              <a:defRPr sz="4800">
                <a:solidFill>
                  <a:schemeClr val="lt1"/>
                </a:solidFill>
              </a:defRPr>
            </a:lvl7pPr>
            <a:lvl8pPr lvl="7" rtl="0">
              <a:spcBef>
                <a:spcPts val="0"/>
              </a:spcBef>
              <a:spcAft>
                <a:spcPts val="0"/>
              </a:spcAft>
              <a:buNone/>
              <a:defRPr sz="4800">
                <a:solidFill>
                  <a:schemeClr val="lt1"/>
                </a:solidFill>
              </a:defRPr>
            </a:lvl8pPr>
            <a:lvl9pPr lvl="8" rtl="0">
              <a:spcBef>
                <a:spcPts val="0"/>
              </a:spcBef>
              <a:spcAft>
                <a:spcPts val="0"/>
              </a:spcAft>
              <a:buNone/>
              <a:defRPr sz="4800">
                <a:solidFill>
                  <a:schemeClr val="lt1"/>
                </a:solidFill>
              </a:defRPr>
            </a:lvl9pPr>
          </a:lstStyle>
          <a:p>
            <a:endParaRPr/>
          </a:p>
        </p:txBody>
      </p:sp>
      <p:sp>
        <p:nvSpPr>
          <p:cNvPr id="48" name="Google Shape;48;p4"/>
          <p:cNvSpPr txBox="1">
            <a:spLocks noGrp="1"/>
          </p:cNvSpPr>
          <p:nvPr>
            <p:ph type="subTitle" idx="1"/>
          </p:nvPr>
        </p:nvSpPr>
        <p:spPr>
          <a:xfrm>
            <a:off x="502325" y="1221643"/>
            <a:ext cx="7457700" cy="411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lt1"/>
                </a:solidFill>
              </a:defRPr>
            </a:lvl1pPr>
            <a:lvl2pPr lvl="1" rtl="0">
              <a:spcBef>
                <a:spcPts val="1600"/>
              </a:spcBef>
              <a:spcAft>
                <a:spcPts val="0"/>
              </a:spcAft>
              <a:buNone/>
              <a:defRPr sz="2400">
                <a:solidFill>
                  <a:schemeClr val="lt1"/>
                </a:solidFill>
              </a:defRPr>
            </a:lvl2pPr>
            <a:lvl3pPr lvl="2" rtl="0">
              <a:spcBef>
                <a:spcPts val="1600"/>
              </a:spcBef>
              <a:spcAft>
                <a:spcPts val="0"/>
              </a:spcAft>
              <a:buNone/>
              <a:defRPr sz="2400">
                <a:solidFill>
                  <a:schemeClr val="lt1"/>
                </a:solidFill>
              </a:defRPr>
            </a:lvl3pPr>
            <a:lvl4pPr lvl="3" rtl="0">
              <a:spcBef>
                <a:spcPts val="1600"/>
              </a:spcBef>
              <a:spcAft>
                <a:spcPts val="0"/>
              </a:spcAft>
              <a:buNone/>
              <a:defRPr sz="2400">
                <a:solidFill>
                  <a:schemeClr val="lt1"/>
                </a:solidFill>
              </a:defRPr>
            </a:lvl4pPr>
            <a:lvl5pPr lvl="4" rtl="0">
              <a:spcBef>
                <a:spcPts val="1600"/>
              </a:spcBef>
              <a:spcAft>
                <a:spcPts val="0"/>
              </a:spcAft>
              <a:buNone/>
              <a:defRPr sz="2400">
                <a:solidFill>
                  <a:schemeClr val="lt1"/>
                </a:solidFill>
              </a:defRPr>
            </a:lvl5pPr>
            <a:lvl6pPr lvl="5" rtl="0">
              <a:spcBef>
                <a:spcPts val="1600"/>
              </a:spcBef>
              <a:spcAft>
                <a:spcPts val="0"/>
              </a:spcAft>
              <a:buNone/>
              <a:defRPr sz="2400">
                <a:solidFill>
                  <a:schemeClr val="lt1"/>
                </a:solidFill>
              </a:defRPr>
            </a:lvl6pPr>
            <a:lvl7pPr lvl="6" rtl="0">
              <a:spcBef>
                <a:spcPts val="1600"/>
              </a:spcBef>
              <a:spcAft>
                <a:spcPts val="0"/>
              </a:spcAft>
              <a:buNone/>
              <a:defRPr sz="2400">
                <a:solidFill>
                  <a:schemeClr val="lt1"/>
                </a:solidFill>
              </a:defRPr>
            </a:lvl7pPr>
            <a:lvl8pPr lvl="7" rtl="0">
              <a:spcBef>
                <a:spcPts val="1600"/>
              </a:spcBef>
              <a:spcAft>
                <a:spcPts val="0"/>
              </a:spcAft>
              <a:buNone/>
              <a:defRPr sz="2400">
                <a:solidFill>
                  <a:schemeClr val="lt1"/>
                </a:solidFill>
              </a:defRPr>
            </a:lvl8pPr>
            <a:lvl9pPr lvl="8" rtl="0">
              <a:spcBef>
                <a:spcPts val="1600"/>
              </a:spcBef>
              <a:spcAft>
                <a:spcPts val="1600"/>
              </a:spcAft>
              <a:buNone/>
              <a:defRPr sz="2400">
                <a:solidFill>
                  <a:schemeClr val="lt1"/>
                </a:solidFill>
              </a:defRPr>
            </a:lvl9pPr>
          </a:lstStyle>
          <a:p>
            <a:endParaRPr/>
          </a:p>
        </p:txBody>
      </p:sp>
      <p:sp>
        <p:nvSpPr>
          <p:cNvPr id="49" name="Google Shape;49;p4"/>
          <p:cNvSpPr/>
          <p:nvPr/>
        </p:nvSpPr>
        <p:spPr>
          <a:xfrm>
            <a:off x="597150" y="1694545"/>
            <a:ext cx="440100" cy="82500"/>
          </a:xfrm>
          <a:prstGeom prst="rect">
            <a:avLst/>
          </a:prstGeom>
          <a:solidFill>
            <a:srgbClr val="FFFFFF"/>
          </a:solidFill>
          <a:ln>
            <a:noFill/>
          </a:ln>
        </p:spPr>
        <p:txBody>
          <a:bodyPr spcFirstLastPara="1" wrap="square" lIns="64325" tIns="64325" rIns="64325" bIns="64325" anchor="ctr" anchorCtr="0">
            <a:noAutofit/>
          </a:bodyPr>
          <a:lstStyle/>
          <a:p>
            <a:pPr marL="0" lvl="0" indent="0" algn="l" rtl="0">
              <a:spcBef>
                <a:spcPts val="0"/>
              </a:spcBef>
              <a:spcAft>
                <a:spcPts val="0"/>
              </a:spcAft>
              <a:buNone/>
            </a:pPr>
            <a:endParaRPr/>
          </a:p>
        </p:txBody>
      </p:sp>
      <p:pic>
        <p:nvPicPr>
          <p:cNvPr id="50" name="Google Shape;50;p4"/>
          <p:cNvPicPr preferRelativeResize="0"/>
          <p:nvPr/>
        </p:nvPicPr>
        <p:blipFill>
          <a:blip r:embed="rId3">
            <a:alphaModFix/>
          </a:blip>
          <a:stretch>
            <a:fillRect/>
          </a:stretch>
        </p:blipFill>
        <p:spPr>
          <a:xfrm>
            <a:off x="6210409" y="4392369"/>
            <a:ext cx="2469583" cy="465848"/>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F9AD4C"/>
          </p15:clr>
        </p15:guide>
        <p15:guide id="2" pos="2880">
          <p15:clr>
            <a:srgbClr val="F9AD4C"/>
          </p15:clr>
        </p15:guide>
        <p15:guide id="3" pos="288">
          <p15:clr>
            <a:srgbClr val="F9AD4C"/>
          </p15:clr>
        </p15:guide>
        <p15:guide id="4" pos="5473">
          <p15:clr>
            <a:srgbClr val="F9AD4C"/>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4. Split-info ">
  <p:cSld name="CUSTOM_12">
    <p:spTree>
      <p:nvGrpSpPr>
        <p:cNvPr id="1" name="Shape 255"/>
        <p:cNvGrpSpPr/>
        <p:nvPr/>
      </p:nvGrpSpPr>
      <p:grpSpPr>
        <a:xfrm>
          <a:off x="0" y="0"/>
          <a:ext cx="0" cy="0"/>
          <a:chOff x="0" y="0"/>
          <a:chExt cx="0" cy="0"/>
        </a:xfrm>
      </p:grpSpPr>
      <p:sp>
        <p:nvSpPr>
          <p:cNvPr id="256" name="Google Shape;256;p31"/>
          <p:cNvSpPr/>
          <p:nvPr/>
        </p:nvSpPr>
        <p:spPr>
          <a:xfrm>
            <a:off x="50" y="0"/>
            <a:ext cx="45720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solidFill>
                <a:schemeClr val="dk1"/>
              </a:solidFill>
            </a:endParaRPr>
          </a:p>
        </p:txBody>
      </p:sp>
      <p:sp>
        <p:nvSpPr>
          <p:cNvPr id="257" name="Google Shape;257;p31"/>
          <p:cNvSpPr txBox="1"/>
          <p:nvPr/>
        </p:nvSpPr>
        <p:spPr>
          <a:xfrm>
            <a:off x="320275" y="257550"/>
            <a:ext cx="42519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800" b="1">
              <a:solidFill>
                <a:srgbClr val="000000"/>
              </a:solidFill>
              <a:latin typeface="Proxima Nova"/>
              <a:ea typeface="Proxima Nova"/>
              <a:cs typeface="Proxima Nova"/>
              <a:sym typeface="Proxima Nova"/>
            </a:endParaRPr>
          </a:p>
        </p:txBody>
      </p:sp>
      <p:sp>
        <p:nvSpPr>
          <p:cNvPr id="258" name="Google Shape;258;p31"/>
          <p:cNvSpPr txBox="1">
            <a:spLocks noGrp="1"/>
          </p:cNvSpPr>
          <p:nvPr>
            <p:ph type="title"/>
          </p:nvPr>
        </p:nvSpPr>
        <p:spPr>
          <a:xfrm>
            <a:off x="457210" y="257255"/>
            <a:ext cx="33939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chemeClr val="lt1"/>
                </a:solidFill>
              </a:defRPr>
            </a:lvl1pPr>
            <a:lvl2pPr lvl="1" rtl="0">
              <a:spcBef>
                <a:spcPts val="0"/>
              </a:spcBef>
              <a:spcAft>
                <a:spcPts val="0"/>
              </a:spcAft>
              <a:buNone/>
              <a:defRPr sz="2400">
                <a:solidFill>
                  <a:schemeClr val="lt1"/>
                </a:solidFill>
              </a:defRPr>
            </a:lvl2pPr>
            <a:lvl3pPr lvl="2" rtl="0">
              <a:spcBef>
                <a:spcPts val="0"/>
              </a:spcBef>
              <a:spcAft>
                <a:spcPts val="0"/>
              </a:spcAft>
              <a:buNone/>
              <a:defRPr sz="2400">
                <a:solidFill>
                  <a:schemeClr val="lt1"/>
                </a:solidFill>
              </a:defRPr>
            </a:lvl3pPr>
            <a:lvl4pPr lvl="3" rtl="0">
              <a:spcBef>
                <a:spcPts val="0"/>
              </a:spcBef>
              <a:spcAft>
                <a:spcPts val="0"/>
              </a:spcAft>
              <a:buNone/>
              <a:defRPr sz="2400">
                <a:solidFill>
                  <a:schemeClr val="lt1"/>
                </a:solidFill>
              </a:defRPr>
            </a:lvl4pPr>
            <a:lvl5pPr lvl="4" rtl="0">
              <a:spcBef>
                <a:spcPts val="0"/>
              </a:spcBef>
              <a:spcAft>
                <a:spcPts val="0"/>
              </a:spcAft>
              <a:buNone/>
              <a:defRPr sz="2400">
                <a:solidFill>
                  <a:schemeClr val="lt1"/>
                </a:solidFill>
              </a:defRPr>
            </a:lvl5pPr>
            <a:lvl6pPr lvl="5" rtl="0">
              <a:spcBef>
                <a:spcPts val="0"/>
              </a:spcBef>
              <a:spcAft>
                <a:spcPts val="0"/>
              </a:spcAft>
              <a:buNone/>
              <a:defRPr sz="2400">
                <a:solidFill>
                  <a:schemeClr val="lt1"/>
                </a:solidFill>
              </a:defRPr>
            </a:lvl6pPr>
            <a:lvl7pPr lvl="6" rtl="0">
              <a:spcBef>
                <a:spcPts val="0"/>
              </a:spcBef>
              <a:spcAft>
                <a:spcPts val="0"/>
              </a:spcAft>
              <a:buNone/>
              <a:defRPr sz="2400">
                <a:solidFill>
                  <a:schemeClr val="lt1"/>
                </a:solidFill>
              </a:defRPr>
            </a:lvl7pPr>
            <a:lvl8pPr lvl="7" rtl="0">
              <a:spcBef>
                <a:spcPts val="0"/>
              </a:spcBef>
              <a:spcAft>
                <a:spcPts val="0"/>
              </a:spcAft>
              <a:buNone/>
              <a:defRPr sz="2400">
                <a:solidFill>
                  <a:schemeClr val="lt1"/>
                </a:solidFill>
              </a:defRPr>
            </a:lvl8pPr>
            <a:lvl9pPr lvl="8" rtl="0">
              <a:spcBef>
                <a:spcPts val="0"/>
              </a:spcBef>
              <a:spcAft>
                <a:spcPts val="0"/>
              </a:spcAft>
              <a:buNone/>
              <a:defRPr sz="2400">
                <a:solidFill>
                  <a:schemeClr val="lt1"/>
                </a:solidFill>
              </a:defRPr>
            </a:lvl9pPr>
          </a:lstStyle>
          <a:p>
            <a:endParaRPr/>
          </a:p>
        </p:txBody>
      </p:sp>
      <p:sp>
        <p:nvSpPr>
          <p:cNvPr id="259" name="Google Shape;259;p31"/>
          <p:cNvSpPr txBox="1">
            <a:spLocks noGrp="1"/>
          </p:cNvSpPr>
          <p:nvPr>
            <p:ph type="title" idx="2"/>
          </p:nvPr>
        </p:nvSpPr>
        <p:spPr>
          <a:xfrm>
            <a:off x="4847170" y="257255"/>
            <a:ext cx="33939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260" name="Google Shape;260;p31"/>
          <p:cNvSpPr txBox="1">
            <a:spLocks noGrp="1"/>
          </p:cNvSpPr>
          <p:nvPr>
            <p:ph type="subTitle" idx="1"/>
          </p:nvPr>
        </p:nvSpPr>
        <p:spPr>
          <a:xfrm>
            <a:off x="457200" y="1248100"/>
            <a:ext cx="3975000" cy="31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000" b="1">
                <a:solidFill>
                  <a:schemeClr val="lt1"/>
                </a:solidFill>
              </a:defRPr>
            </a:lvl1pPr>
            <a:lvl2pPr lvl="1" rtl="0">
              <a:spcBef>
                <a:spcPts val="1600"/>
              </a:spcBef>
              <a:spcAft>
                <a:spcPts val="0"/>
              </a:spcAft>
              <a:buNone/>
              <a:defRPr>
                <a:solidFill>
                  <a:schemeClr val="lt1"/>
                </a:solidFill>
              </a:defRPr>
            </a:lvl2pPr>
            <a:lvl3pPr lvl="2" rtl="0">
              <a:spcBef>
                <a:spcPts val="1600"/>
              </a:spcBef>
              <a:spcAft>
                <a:spcPts val="0"/>
              </a:spcAft>
              <a:buNone/>
              <a:defRPr>
                <a:solidFill>
                  <a:schemeClr val="lt1"/>
                </a:solidFill>
              </a:defRPr>
            </a:lvl3pPr>
            <a:lvl4pPr lvl="3" rtl="0">
              <a:spcBef>
                <a:spcPts val="1600"/>
              </a:spcBef>
              <a:spcAft>
                <a:spcPts val="0"/>
              </a:spcAft>
              <a:buNone/>
              <a:defRPr>
                <a:solidFill>
                  <a:schemeClr val="lt1"/>
                </a:solidFill>
              </a:defRPr>
            </a:lvl4pPr>
            <a:lvl5pPr lvl="4" rtl="0">
              <a:spcBef>
                <a:spcPts val="1600"/>
              </a:spcBef>
              <a:spcAft>
                <a:spcPts val="0"/>
              </a:spcAft>
              <a:buNone/>
              <a:defRPr>
                <a:solidFill>
                  <a:schemeClr val="lt1"/>
                </a:solidFill>
              </a:defRPr>
            </a:lvl5pPr>
            <a:lvl6pPr lvl="5" rtl="0">
              <a:spcBef>
                <a:spcPts val="1600"/>
              </a:spcBef>
              <a:spcAft>
                <a:spcPts val="0"/>
              </a:spcAft>
              <a:buNone/>
              <a:defRPr>
                <a:solidFill>
                  <a:schemeClr val="lt1"/>
                </a:solidFill>
              </a:defRPr>
            </a:lvl6pPr>
            <a:lvl7pPr lvl="6" rtl="0">
              <a:spcBef>
                <a:spcPts val="1600"/>
              </a:spcBef>
              <a:spcAft>
                <a:spcPts val="0"/>
              </a:spcAft>
              <a:buNone/>
              <a:defRPr>
                <a:solidFill>
                  <a:schemeClr val="lt1"/>
                </a:solidFill>
              </a:defRPr>
            </a:lvl7pPr>
            <a:lvl8pPr lvl="7" rtl="0">
              <a:spcBef>
                <a:spcPts val="1600"/>
              </a:spcBef>
              <a:spcAft>
                <a:spcPts val="0"/>
              </a:spcAft>
              <a:buNone/>
              <a:defRPr>
                <a:solidFill>
                  <a:schemeClr val="lt1"/>
                </a:solidFill>
              </a:defRPr>
            </a:lvl8pPr>
            <a:lvl9pPr lvl="8" rtl="0">
              <a:spcBef>
                <a:spcPts val="1600"/>
              </a:spcBef>
              <a:spcAft>
                <a:spcPts val="1600"/>
              </a:spcAft>
              <a:buNone/>
              <a:defRPr>
                <a:solidFill>
                  <a:schemeClr val="lt1"/>
                </a:solidFill>
              </a:defRPr>
            </a:lvl9pPr>
          </a:lstStyle>
          <a:p>
            <a:endParaRPr/>
          </a:p>
        </p:txBody>
      </p:sp>
      <p:sp>
        <p:nvSpPr>
          <p:cNvPr id="261" name="Google Shape;261;p31"/>
          <p:cNvSpPr txBox="1">
            <a:spLocks noGrp="1"/>
          </p:cNvSpPr>
          <p:nvPr>
            <p:ph type="body" idx="3"/>
          </p:nvPr>
        </p:nvSpPr>
        <p:spPr>
          <a:xfrm>
            <a:off x="458325" y="1811065"/>
            <a:ext cx="3171600" cy="28083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30200" rtl="0">
              <a:spcBef>
                <a:spcPts val="1600"/>
              </a:spcBef>
              <a:spcAft>
                <a:spcPts val="0"/>
              </a:spcAft>
              <a:buClr>
                <a:schemeClr val="lt1"/>
              </a:buClr>
              <a:buSzPts val="16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04800" rtl="0">
              <a:spcBef>
                <a:spcPts val="1600"/>
              </a:spcBef>
              <a:spcAft>
                <a:spcPts val="0"/>
              </a:spcAft>
              <a:buClr>
                <a:schemeClr val="lt1"/>
              </a:buClr>
              <a:buSzPts val="1200"/>
              <a:buChar char="●"/>
              <a:defRPr>
                <a:solidFill>
                  <a:schemeClr val="lt1"/>
                </a:solidFill>
              </a:defRPr>
            </a:lvl4pPr>
            <a:lvl5pPr marL="2286000" lvl="4" indent="-304800" rtl="0">
              <a:spcBef>
                <a:spcPts val="1600"/>
              </a:spcBef>
              <a:spcAft>
                <a:spcPts val="0"/>
              </a:spcAft>
              <a:buClr>
                <a:schemeClr val="lt1"/>
              </a:buClr>
              <a:buSzPts val="1200"/>
              <a:buChar char="○"/>
              <a:defRPr>
                <a:solidFill>
                  <a:schemeClr val="lt1"/>
                </a:solidFill>
              </a:defRPr>
            </a:lvl5pPr>
            <a:lvl6pPr marL="2743200" lvl="5" indent="-304800" rtl="0">
              <a:spcBef>
                <a:spcPts val="1600"/>
              </a:spcBef>
              <a:spcAft>
                <a:spcPts val="0"/>
              </a:spcAft>
              <a:buClr>
                <a:schemeClr val="lt1"/>
              </a:buClr>
              <a:buSzPts val="1200"/>
              <a:buChar char="■"/>
              <a:defRPr>
                <a:solidFill>
                  <a:schemeClr val="lt1"/>
                </a:solidFill>
              </a:defRPr>
            </a:lvl6pPr>
            <a:lvl7pPr marL="3200400" lvl="6" indent="-304800" rtl="0">
              <a:spcBef>
                <a:spcPts val="1600"/>
              </a:spcBef>
              <a:spcAft>
                <a:spcPts val="0"/>
              </a:spcAft>
              <a:buClr>
                <a:schemeClr val="lt1"/>
              </a:buClr>
              <a:buSzPts val="1200"/>
              <a:buChar char="●"/>
              <a:defRPr>
                <a:solidFill>
                  <a:schemeClr val="lt1"/>
                </a:solidFill>
              </a:defRPr>
            </a:lvl7pPr>
            <a:lvl8pPr marL="3657600" lvl="7" indent="-304800" rtl="0">
              <a:spcBef>
                <a:spcPts val="1600"/>
              </a:spcBef>
              <a:spcAft>
                <a:spcPts val="0"/>
              </a:spcAft>
              <a:buClr>
                <a:schemeClr val="lt1"/>
              </a:buClr>
              <a:buSzPts val="1200"/>
              <a:buChar char="○"/>
              <a:defRPr>
                <a:solidFill>
                  <a:schemeClr val="lt1"/>
                </a:solidFill>
              </a:defRPr>
            </a:lvl8pPr>
            <a:lvl9pPr marL="4114800" lvl="8" indent="-304800" rtl="0">
              <a:spcBef>
                <a:spcPts val="1600"/>
              </a:spcBef>
              <a:spcAft>
                <a:spcPts val="1600"/>
              </a:spcAft>
              <a:buClr>
                <a:schemeClr val="lt1"/>
              </a:buClr>
              <a:buSzPts val="1200"/>
              <a:buChar char="■"/>
              <a:defRPr>
                <a:solidFill>
                  <a:schemeClr val="lt1"/>
                </a:solidFill>
              </a:defRPr>
            </a:lvl9pPr>
          </a:lstStyle>
          <a:p>
            <a:endParaRPr/>
          </a:p>
        </p:txBody>
      </p:sp>
      <p:sp>
        <p:nvSpPr>
          <p:cNvPr id="262" name="Google Shape;262;p31"/>
          <p:cNvSpPr txBox="1">
            <a:spLocks noGrp="1"/>
          </p:cNvSpPr>
          <p:nvPr>
            <p:ph type="subTitle" idx="4"/>
          </p:nvPr>
        </p:nvSpPr>
        <p:spPr>
          <a:xfrm>
            <a:off x="4864075" y="1248100"/>
            <a:ext cx="4017300" cy="31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000" b="1"/>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63" name="Google Shape;263;p31"/>
          <p:cNvSpPr txBox="1">
            <a:spLocks noGrp="1"/>
          </p:cNvSpPr>
          <p:nvPr>
            <p:ph type="body" idx="5"/>
          </p:nvPr>
        </p:nvSpPr>
        <p:spPr>
          <a:xfrm>
            <a:off x="4847175" y="1811065"/>
            <a:ext cx="3171600" cy="28083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264" name="Google Shape;264;p31"/>
          <p:cNvSpPr txBox="1">
            <a:spLocks noGrp="1"/>
          </p:cNvSpPr>
          <p:nvPr>
            <p:ph type="body" idx="6"/>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265" name="Google Shape;265;p31"/>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rgbClr val="FFFFFF"/>
                </a:solidFill>
                <a:latin typeface="Proxima Nova"/>
                <a:ea typeface="Proxima Nova"/>
                <a:cs typeface="Proxima Nova"/>
                <a:sym typeface="Proxima Nova"/>
              </a:defRPr>
            </a:lvl1pPr>
            <a:lvl2pPr lvl="1" rtl="0">
              <a:buNone/>
              <a:defRPr sz="900">
                <a:solidFill>
                  <a:srgbClr val="FFFFFF"/>
                </a:solidFill>
                <a:latin typeface="Proxima Nova"/>
                <a:ea typeface="Proxima Nova"/>
                <a:cs typeface="Proxima Nova"/>
                <a:sym typeface="Proxima Nova"/>
              </a:defRPr>
            </a:lvl2pPr>
            <a:lvl3pPr lvl="2" rtl="0">
              <a:buNone/>
              <a:defRPr sz="900">
                <a:solidFill>
                  <a:srgbClr val="FFFFFF"/>
                </a:solidFill>
                <a:latin typeface="Proxima Nova"/>
                <a:ea typeface="Proxima Nova"/>
                <a:cs typeface="Proxima Nova"/>
                <a:sym typeface="Proxima Nova"/>
              </a:defRPr>
            </a:lvl3pPr>
            <a:lvl4pPr lvl="3" rtl="0">
              <a:buNone/>
              <a:defRPr sz="900">
                <a:solidFill>
                  <a:srgbClr val="FFFFFF"/>
                </a:solidFill>
                <a:latin typeface="Proxima Nova"/>
                <a:ea typeface="Proxima Nova"/>
                <a:cs typeface="Proxima Nova"/>
                <a:sym typeface="Proxima Nova"/>
              </a:defRPr>
            </a:lvl4pPr>
            <a:lvl5pPr lvl="4" rtl="0">
              <a:buNone/>
              <a:defRPr sz="900">
                <a:solidFill>
                  <a:srgbClr val="FFFFFF"/>
                </a:solidFill>
                <a:latin typeface="Proxima Nova"/>
                <a:ea typeface="Proxima Nova"/>
                <a:cs typeface="Proxima Nova"/>
                <a:sym typeface="Proxima Nova"/>
              </a:defRPr>
            </a:lvl5pPr>
            <a:lvl6pPr lvl="5" rtl="0">
              <a:buNone/>
              <a:defRPr sz="900">
                <a:solidFill>
                  <a:srgbClr val="FFFFFF"/>
                </a:solidFill>
                <a:latin typeface="Proxima Nova"/>
                <a:ea typeface="Proxima Nova"/>
                <a:cs typeface="Proxima Nova"/>
                <a:sym typeface="Proxima Nova"/>
              </a:defRPr>
            </a:lvl6pPr>
            <a:lvl7pPr lvl="6" rtl="0">
              <a:buNone/>
              <a:defRPr sz="900">
                <a:solidFill>
                  <a:srgbClr val="FFFFFF"/>
                </a:solidFill>
                <a:latin typeface="Proxima Nova"/>
                <a:ea typeface="Proxima Nova"/>
                <a:cs typeface="Proxima Nova"/>
                <a:sym typeface="Proxima Nova"/>
              </a:defRPr>
            </a:lvl7pPr>
            <a:lvl8pPr lvl="7" rtl="0">
              <a:buNone/>
              <a:defRPr sz="900">
                <a:solidFill>
                  <a:srgbClr val="FFFFFF"/>
                </a:solidFill>
                <a:latin typeface="Proxima Nova"/>
                <a:ea typeface="Proxima Nova"/>
                <a:cs typeface="Proxima Nova"/>
                <a:sym typeface="Proxima Nova"/>
              </a:defRPr>
            </a:lvl8pPr>
            <a:lvl9pPr lvl="8" rtl="0">
              <a:buNone/>
              <a:defRPr sz="900">
                <a:solidFill>
                  <a:srgbClr val="FFFFFF"/>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plit-info ">
  <p:cSld name="CUSTOM_12_1">
    <p:spTree>
      <p:nvGrpSpPr>
        <p:cNvPr id="1" name="Shape 272"/>
        <p:cNvGrpSpPr/>
        <p:nvPr/>
      </p:nvGrpSpPr>
      <p:grpSpPr>
        <a:xfrm>
          <a:off x="0" y="0"/>
          <a:ext cx="0" cy="0"/>
          <a:chOff x="0" y="0"/>
          <a:chExt cx="0" cy="0"/>
        </a:xfrm>
      </p:grpSpPr>
      <p:sp>
        <p:nvSpPr>
          <p:cNvPr id="273" name="Google Shape;273;p33"/>
          <p:cNvSpPr/>
          <p:nvPr/>
        </p:nvSpPr>
        <p:spPr>
          <a:xfrm>
            <a:off x="5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solidFill>
                <a:schemeClr val="dk1"/>
              </a:solidFill>
            </a:endParaRPr>
          </a:p>
        </p:txBody>
      </p:sp>
      <p:sp>
        <p:nvSpPr>
          <p:cNvPr id="274" name="Google Shape;274;p33"/>
          <p:cNvSpPr txBox="1"/>
          <p:nvPr/>
        </p:nvSpPr>
        <p:spPr>
          <a:xfrm>
            <a:off x="320275" y="257550"/>
            <a:ext cx="42519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800" b="1">
              <a:solidFill>
                <a:srgbClr val="000000"/>
              </a:solidFill>
              <a:latin typeface="Proxima Nova"/>
              <a:ea typeface="Proxima Nova"/>
              <a:cs typeface="Proxima Nova"/>
              <a:sym typeface="Proxima Nova"/>
            </a:endParaRPr>
          </a:p>
        </p:txBody>
      </p:sp>
      <p:sp>
        <p:nvSpPr>
          <p:cNvPr id="275" name="Google Shape;275;p33"/>
          <p:cNvSpPr txBox="1">
            <a:spLocks noGrp="1"/>
          </p:cNvSpPr>
          <p:nvPr>
            <p:ph type="title"/>
          </p:nvPr>
        </p:nvSpPr>
        <p:spPr>
          <a:xfrm>
            <a:off x="457210" y="257255"/>
            <a:ext cx="33939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a:endParaRPr/>
          </a:p>
        </p:txBody>
      </p:sp>
      <p:sp>
        <p:nvSpPr>
          <p:cNvPr id="276" name="Google Shape;276;p33"/>
          <p:cNvSpPr txBox="1">
            <a:spLocks noGrp="1"/>
          </p:cNvSpPr>
          <p:nvPr>
            <p:ph type="title" idx="2"/>
          </p:nvPr>
        </p:nvSpPr>
        <p:spPr>
          <a:xfrm>
            <a:off x="4847170" y="257255"/>
            <a:ext cx="33939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77" name="Google Shape;277;p33"/>
          <p:cNvSpPr txBox="1">
            <a:spLocks noGrp="1"/>
          </p:cNvSpPr>
          <p:nvPr>
            <p:ph type="subTitle" idx="1"/>
          </p:nvPr>
        </p:nvSpPr>
        <p:spPr>
          <a:xfrm>
            <a:off x="457200" y="1248100"/>
            <a:ext cx="3975000" cy="31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000" b="1">
                <a:solidFill>
                  <a:schemeClr val="lt1"/>
                </a:solidFill>
              </a:defRPr>
            </a:lvl1pPr>
            <a:lvl2pPr lvl="1" rtl="0">
              <a:spcBef>
                <a:spcPts val="1600"/>
              </a:spcBef>
              <a:spcAft>
                <a:spcPts val="0"/>
              </a:spcAft>
              <a:buNone/>
              <a:defRPr>
                <a:solidFill>
                  <a:schemeClr val="lt1"/>
                </a:solidFill>
              </a:defRPr>
            </a:lvl2pPr>
            <a:lvl3pPr lvl="2" rtl="0">
              <a:spcBef>
                <a:spcPts val="1600"/>
              </a:spcBef>
              <a:spcAft>
                <a:spcPts val="0"/>
              </a:spcAft>
              <a:buNone/>
              <a:defRPr>
                <a:solidFill>
                  <a:schemeClr val="lt1"/>
                </a:solidFill>
              </a:defRPr>
            </a:lvl3pPr>
            <a:lvl4pPr lvl="3" rtl="0">
              <a:spcBef>
                <a:spcPts val="1600"/>
              </a:spcBef>
              <a:spcAft>
                <a:spcPts val="0"/>
              </a:spcAft>
              <a:buNone/>
              <a:defRPr>
                <a:solidFill>
                  <a:schemeClr val="lt1"/>
                </a:solidFill>
              </a:defRPr>
            </a:lvl4pPr>
            <a:lvl5pPr lvl="4" rtl="0">
              <a:spcBef>
                <a:spcPts val="1600"/>
              </a:spcBef>
              <a:spcAft>
                <a:spcPts val="0"/>
              </a:spcAft>
              <a:buNone/>
              <a:defRPr>
                <a:solidFill>
                  <a:schemeClr val="lt1"/>
                </a:solidFill>
              </a:defRPr>
            </a:lvl5pPr>
            <a:lvl6pPr lvl="5" rtl="0">
              <a:spcBef>
                <a:spcPts val="1600"/>
              </a:spcBef>
              <a:spcAft>
                <a:spcPts val="0"/>
              </a:spcAft>
              <a:buNone/>
              <a:defRPr>
                <a:solidFill>
                  <a:schemeClr val="lt1"/>
                </a:solidFill>
              </a:defRPr>
            </a:lvl6pPr>
            <a:lvl7pPr lvl="6" rtl="0">
              <a:spcBef>
                <a:spcPts val="1600"/>
              </a:spcBef>
              <a:spcAft>
                <a:spcPts val="0"/>
              </a:spcAft>
              <a:buNone/>
              <a:defRPr>
                <a:solidFill>
                  <a:schemeClr val="lt1"/>
                </a:solidFill>
              </a:defRPr>
            </a:lvl7pPr>
            <a:lvl8pPr lvl="7" rtl="0">
              <a:spcBef>
                <a:spcPts val="1600"/>
              </a:spcBef>
              <a:spcAft>
                <a:spcPts val="0"/>
              </a:spcAft>
              <a:buNone/>
              <a:defRPr>
                <a:solidFill>
                  <a:schemeClr val="lt1"/>
                </a:solidFill>
              </a:defRPr>
            </a:lvl8pPr>
            <a:lvl9pPr lvl="8" rtl="0">
              <a:spcBef>
                <a:spcPts val="1600"/>
              </a:spcBef>
              <a:spcAft>
                <a:spcPts val="1600"/>
              </a:spcAft>
              <a:buNone/>
              <a:defRPr>
                <a:solidFill>
                  <a:schemeClr val="lt1"/>
                </a:solidFill>
              </a:defRPr>
            </a:lvl9pPr>
          </a:lstStyle>
          <a:p>
            <a:endParaRPr/>
          </a:p>
        </p:txBody>
      </p:sp>
      <p:sp>
        <p:nvSpPr>
          <p:cNvPr id="278" name="Google Shape;278;p33"/>
          <p:cNvSpPr txBox="1">
            <a:spLocks noGrp="1"/>
          </p:cNvSpPr>
          <p:nvPr>
            <p:ph type="body" idx="3"/>
          </p:nvPr>
        </p:nvSpPr>
        <p:spPr>
          <a:xfrm>
            <a:off x="458325" y="1811065"/>
            <a:ext cx="3171600" cy="28083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30200" rtl="0">
              <a:spcBef>
                <a:spcPts val="1600"/>
              </a:spcBef>
              <a:spcAft>
                <a:spcPts val="0"/>
              </a:spcAft>
              <a:buClr>
                <a:schemeClr val="lt1"/>
              </a:buClr>
              <a:buSzPts val="16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04800" rtl="0">
              <a:spcBef>
                <a:spcPts val="1600"/>
              </a:spcBef>
              <a:spcAft>
                <a:spcPts val="0"/>
              </a:spcAft>
              <a:buClr>
                <a:schemeClr val="lt1"/>
              </a:buClr>
              <a:buSzPts val="1200"/>
              <a:buChar char="●"/>
              <a:defRPr>
                <a:solidFill>
                  <a:schemeClr val="lt1"/>
                </a:solidFill>
              </a:defRPr>
            </a:lvl4pPr>
            <a:lvl5pPr marL="2286000" lvl="4" indent="-304800" rtl="0">
              <a:spcBef>
                <a:spcPts val="1600"/>
              </a:spcBef>
              <a:spcAft>
                <a:spcPts val="0"/>
              </a:spcAft>
              <a:buClr>
                <a:schemeClr val="lt1"/>
              </a:buClr>
              <a:buSzPts val="1200"/>
              <a:buChar char="○"/>
              <a:defRPr>
                <a:solidFill>
                  <a:schemeClr val="lt1"/>
                </a:solidFill>
              </a:defRPr>
            </a:lvl5pPr>
            <a:lvl6pPr marL="2743200" lvl="5" indent="-304800" rtl="0">
              <a:spcBef>
                <a:spcPts val="1600"/>
              </a:spcBef>
              <a:spcAft>
                <a:spcPts val="0"/>
              </a:spcAft>
              <a:buClr>
                <a:schemeClr val="lt1"/>
              </a:buClr>
              <a:buSzPts val="1200"/>
              <a:buChar char="■"/>
              <a:defRPr>
                <a:solidFill>
                  <a:schemeClr val="lt1"/>
                </a:solidFill>
              </a:defRPr>
            </a:lvl6pPr>
            <a:lvl7pPr marL="3200400" lvl="6" indent="-304800" rtl="0">
              <a:spcBef>
                <a:spcPts val="1600"/>
              </a:spcBef>
              <a:spcAft>
                <a:spcPts val="0"/>
              </a:spcAft>
              <a:buClr>
                <a:schemeClr val="lt1"/>
              </a:buClr>
              <a:buSzPts val="1200"/>
              <a:buChar char="●"/>
              <a:defRPr>
                <a:solidFill>
                  <a:schemeClr val="lt1"/>
                </a:solidFill>
              </a:defRPr>
            </a:lvl7pPr>
            <a:lvl8pPr marL="3657600" lvl="7" indent="-304800" rtl="0">
              <a:spcBef>
                <a:spcPts val="1600"/>
              </a:spcBef>
              <a:spcAft>
                <a:spcPts val="0"/>
              </a:spcAft>
              <a:buClr>
                <a:schemeClr val="lt1"/>
              </a:buClr>
              <a:buSzPts val="1200"/>
              <a:buChar char="○"/>
              <a:defRPr>
                <a:solidFill>
                  <a:schemeClr val="lt1"/>
                </a:solidFill>
              </a:defRPr>
            </a:lvl8pPr>
            <a:lvl9pPr marL="4114800" lvl="8" indent="-304800" rtl="0">
              <a:spcBef>
                <a:spcPts val="1600"/>
              </a:spcBef>
              <a:spcAft>
                <a:spcPts val="1600"/>
              </a:spcAft>
              <a:buClr>
                <a:schemeClr val="lt1"/>
              </a:buClr>
              <a:buSzPts val="1200"/>
              <a:buChar char="■"/>
              <a:defRPr>
                <a:solidFill>
                  <a:schemeClr val="lt1"/>
                </a:solidFill>
              </a:defRPr>
            </a:lvl9pPr>
          </a:lstStyle>
          <a:p>
            <a:endParaRPr/>
          </a:p>
        </p:txBody>
      </p:sp>
      <p:sp>
        <p:nvSpPr>
          <p:cNvPr id="279" name="Google Shape;279;p33"/>
          <p:cNvSpPr txBox="1">
            <a:spLocks noGrp="1"/>
          </p:cNvSpPr>
          <p:nvPr>
            <p:ph type="subTitle" idx="4"/>
          </p:nvPr>
        </p:nvSpPr>
        <p:spPr>
          <a:xfrm>
            <a:off x="4864075" y="1248100"/>
            <a:ext cx="4017300" cy="31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000" b="1"/>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80" name="Google Shape;280;p33"/>
          <p:cNvSpPr txBox="1">
            <a:spLocks noGrp="1"/>
          </p:cNvSpPr>
          <p:nvPr>
            <p:ph type="body" idx="5"/>
          </p:nvPr>
        </p:nvSpPr>
        <p:spPr>
          <a:xfrm>
            <a:off x="4847175" y="1811065"/>
            <a:ext cx="3171600" cy="28083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281" name="Google Shape;281;p33"/>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lnSpc>
                <a:spcPct val="100000"/>
              </a:lnSpc>
              <a:buNone/>
              <a:defRPr sz="900">
                <a:solidFill>
                  <a:schemeClr val="lt1"/>
                </a:solidFill>
                <a:latin typeface="Proxima Nova"/>
                <a:ea typeface="Proxima Nova"/>
                <a:cs typeface="Proxima Nova"/>
                <a:sym typeface="Proxima Nova"/>
              </a:defRPr>
            </a:lvl1pPr>
            <a:lvl2pPr lvl="1" rtl="0">
              <a:lnSpc>
                <a:spcPct val="100000"/>
              </a:lnSpc>
              <a:buNone/>
              <a:defRPr sz="900">
                <a:solidFill>
                  <a:schemeClr val="lt1"/>
                </a:solidFill>
                <a:latin typeface="Proxima Nova"/>
                <a:ea typeface="Proxima Nova"/>
                <a:cs typeface="Proxima Nova"/>
                <a:sym typeface="Proxima Nova"/>
              </a:defRPr>
            </a:lvl2pPr>
            <a:lvl3pPr lvl="2" rtl="0">
              <a:lnSpc>
                <a:spcPct val="100000"/>
              </a:lnSpc>
              <a:buNone/>
              <a:defRPr sz="900">
                <a:solidFill>
                  <a:schemeClr val="lt1"/>
                </a:solidFill>
                <a:latin typeface="Proxima Nova"/>
                <a:ea typeface="Proxima Nova"/>
                <a:cs typeface="Proxima Nova"/>
                <a:sym typeface="Proxima Nova"/>
              </a:defRPr>
            </a:lvl3pPr>
            <a:lvl4pPr lvl="3" rtl="0">
              <a:lnSpc>
                <a:spcPct val="100000"/>
              </a:lnSpc>
              <a:buNone/>
              <a:defRPr sz="900">
                <a:solidFill>
                  <a:schemeClr val="lt1"/>
                </a:solidFill>
                <a:latin typeface="Proxima Nova"/>
                <a:ea typeface="Proxima Nova"/>
                <a:cs typeface="Proxima Nova"/>
                <a:sym typeface="Proxima Nova"/>
              </a:defRPr>
            </a:lvl4pPr>
            <a:lvl5pPr lvl="4" rtl="0">
              <a:lnSpc>
                <a:spcPct val="100000"/>
              </a:lnSpc>
              <a:buNone/>
              <a:defRPr sz="900">
                <a:solidFill>
                  <a:schemeClr val="lt1"/>
                </a:solidFill>
                <a:latin typeface="Proxima Nova"/>
                <a:ea typeface="Proxima Nova"/>
                <a:cs typeface="Proxima Nova"/>
                <a:sym typeface="Proxima Nova"/>
              </a:defRPr>
            </a:lvl5pPr>
            <a:lvl6pPr lvl="5" rtl="0">
              <a:lnSpc>
                <a:spcPct val="100000"/>
              </a:lnSpc>
              <a:buNone/>
              <a:defRPr sz="900">
                <a:solidFill>
                  <a:schemeClr val="lt1"/>
                </a:solidFill>
                <a:latin typeface="Proxima Nova"/>
                <a:ea typeface="Proxima Nova"/>
                <a:cs typeface="Proxima Nova"/>
                <a:sym typeface="Proxima Nova"/>
              </a:defRPr>
            </a:lvl6pPr>
            <a:lvl7pPr lvl="6" rtl="0">
              <a:lnSpc>
                <a:spcPct val="100000"/>
              </a:lnSpc>
              <a:buNone/>
              <a:defRPr sz="900">
                <a:solidFill>
                  <a:schemeClr val="lt1"/>
                </a:solidFill>
                <a:latin typeface="Proxima Nova"/>
                <a:ea typeface="Proxima Nova"/>
                <a:cs typeface="Proxima Nova"/>
                <a:sym typeface="Proxima Nova"/>
              </a:defRPr>
            </a:lvl7pPr>
            <a:lvl8pPr lvl="7" rtl="0">
              <a:lnSpc>
                <a:spcPct val="100000"/>
              </a:lnSpc>
              <a:buNone/>
              <a:defRPr sz="900">
                <a:solidFill>
                  <a:schemeClr val="lt1"/>
                </a:solidFill>
                <a:latin typeface="Proxima Nova"/>
                <a:ea typeface="Proxima Nova"/>
                <a:cs typeface="Proxima Nova"/>
                <a:sym typeface="Proxima Nova"/>
              </a:defRPr>
            </a:lvl8pPr>
            <a:lvl9pPr lvl="8" rtl="0">
              <a:lnSpc>
                <a:spcPct val="100000"/>
              </a:lnSpc>
              <a:buNone/>
              <a:defRPr sz="900">
                <a:solidFill>
                  <a:schemeClr val="lt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2018 General Assembly</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Divider Slide">
  <p:cSld name="Thank You Slide_1_1">
    <p:spTree>
      <p:nvGrpSpPr>
        <p:cNvPr id="1" name="Shape 51"/>
        <p:cNvGrpSpPr/>
        <p:nvPr/>
      </p:nvGrpSpPr>
      <p:grpSpPr>
        <a:xfrm>
          <a:off x="0" y="0"/>
          <a:ext cx="0" cy="0"/>
          <a:chOff x="0" y="0"/>
          <a:chExt cx="0" cy="0"/>
        </a:xfrm>
      </p:grpSpPr>
      <p:sp>
        <p:nvSpPr>
          <p:cNvPr id="52" name="Google Shape;52;p5"/>
          <p:cNvSpPr/>
          <p:nvPr/>
        </p:nvSpPr>
        <p:spPr>
          <a:xfrm>
            <a:off x="416100" y="349375"/>
            <a:ext cx="8272800" cy="130800"/>
          </a:xfrm>
          <a:prstGeom prst="rect">
            <a:avLst/>
          </a:prstGeom>
          <a:solidFill>
            <a:srgbClr val="FFFFFF"/>
          </a:solidFill>
          <a:ln>
            <a:noFill/>
          </a:ln>
        </p:spPr>
        <p:txBody>
          <a:bodyPr spcFirstLastPara="1" wrap="square" lIns="45725" tIns="45725" rIns="45725" bIns="457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5"/>
          <p:cNvSpPr/>
          <p:nvPr/>
        </p:nvSpPr>
        <p:spPr>
          <a:xfrm>
            <a:off x="272500" y="4709350"/>
            <a:ext cx="8407500" cy="411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800"/>
              <a:buFont typeface="Oswald"/>
              <a:buNone/>
            </a:pPr>
            <a:r>
              <a:rPr lang="en" sz="800" b="1" i="0" u="none" strike="noStrike" cap="none">
                <a:solidFill>
                  <a:srgbClr val="FFFFFF"/>
                </a:solidFill>
                <a:latin typeface="Oswald"/>
                <a:ea typeface="Oswald"/>
                <a:cs typeface="Oswald"/>
                <a:sym typeface="Oswald"/>
              </a:rPr>
              <a:t>WELCOME TO GA</a:t>
            </a:r>
            <a:endParaRPr sz="500"/>
          </a:p>
          <a:p>
            <a:pPr marL="0" marR="0" lvl="0" indent="0" algn="l" rtl="0">
              <a:lnSpc>
                <a:spcPct val="100000"/>
              </a:lnSpc>
              <a:spcBef>
                <a:spcPts val="0"/>
              </a:spcBef>
              <a:spcAft>
                <a:spcPts val="0"/>
              </a:spcAft>
              <a:buClr>
                <a:srgbClr val="FFFFFF"/>
              </a:buClr>
              <a:buSzPts val="800"/>
              <a:buFont typeface="Oswald"/>
              <a:buNone/>
            </a:pPr>
            <a:r>
              <a:rPr lang="en" sz="800" b="1" i="0" u="none" strike="noStrike" cap="none">
                <a:solidFill>
                  <a:srgbClr val="FFFFFF"/>
                </a:solidFill>
                <a:latin typeface="Oswald"/>
                <a:ea typeface="Oswald"/>
                <a:cs typeface="Oswald"/>
                <a:sym typeface="Oswald"/>
              </a:rPr>
              <a:t>GENERAL ASSEMBLY</a:t>
            </a:r>
            <a:endParaRPr sz="500"/>
          </a:p>
        </p:txBody>
      </p:sp>
      <p:cxnSp>
        <p:nvCxnSpPr>
          <p:cNvPr id="54" name="Google Shape;54;p5"/>
          <p:cNvCxnSpPr/>
          <p:nvPr/>
        </p:nvCxnSpPr>
        <p:spPr>
          <a:xfrm>
            <a:off x="368200" y="4736806"/>
            <a:ext cx="8311800" cy="0"/>
          </a:xfrm>
          <a:prstGeom prst="straightConnector1">
            <a:avLst/>
          </a:prstGeom>
          <a:noFill/>
          <a:ln w="25400" cap="flat" cmpd="sng">
            <a:solidFill>
              <a:srgbClr val="FFFFFF"/>
            </a:solidFill>
            <a:prstDash val="solid"/>
            <a:round/>
            <a:headEnd type="none" w="sm" len="sm"/>
            <a:tailEnd type="none" w="sm" len="sm"/>
          </a:ln>
        </p:spPr>
      </p:cxnSp>
      <p:pic>
        <p:nvPicPr>
          <p:cNvPr id="55" name="Google Shape;55;p5"/>
          <p:cNvPicPr preferRelativeResize="0"/>
          <p:nvPr/>
        </p:nvPicPr>
        <p:blipFill rotWithShape="1">
          <a:blip r:embed="rId2">
            <a:alphaModFix/>
          </a:blip>
          <a:srcRect/>
          <a:stretch/>
        </p:blipFill>
        <p:spPr>
          <a:xfrm>
            <a:off x="8469250" y="4793524"/>
            <a:ext cx="210750" cy="210750"/>
          </a:xfrm>
          <a:prstGeom prst="rect">
            <a:avLst/>
          </a:prstGeom>
          <a:noFill/>
          <a:ln>
            <a:noFill/>
          </a:ln>
        </p:spPr>
      </p:pic>
      <p:sp>
        <p:nvSpPr>
          <p:cNvPr id="56" name="Google Shape;56;p5"/>
          <p:cNvSpPr/>
          <p:nvPr/>
        </p:nvSpPr>
        <p:spPr>
          <a:xfrm>
            <a:off x="-54800" y="-29400"/>
            <a:ext cx="9252600" cy="5204700"/>
          </a:xfrm>
          <a:prstGeom prst="rect">
            <a:avLst/>
          </a:prstGeom>
          <a:solidFill>
            <a:schemeClr val="lt2"/>
          </a:solidFill>
          <a:ln>
            <a:noFill/>
          </a:ln>
        </p:spPr>
        <p:txBody>
          <a:bodyPr spcFirstLastPara="1" wrap="square" lIns="45725" tIns="45725" rIns="45725" bIns="457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5"/>
          <p:cNvSpPr txBox="1">
            <a:spLocks noGrp="1"/>
          </p:cNvSpPr>
          <p:nvPr>
            <p:ph type="title"/>
          </p:nvPr>
        </p:nvSpPr>
        <p:spPr>
          <a:xfrm>
            <a:off x="457200" y="1777050"/>
            <a:ext cx="7551900" cy="1589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chemeClr val="lt1"/>
                </a:solidFill>
              </a:defRPr>
            </a:lvl1pPr>
            <a:lvl2pPr lvl="1" rtl="0">
              <a:spcBef>
                <a:spcPts val="0"/>
              </a:spcBef>
              <a:spcAft>
                <a:spcPts val="0"/>
              </a:spcAft>
              <a:buNone/>
              <a:defRPr sz="4000">
                <a:solidFill>
                  <a:schemeClr val="lt1"/>
                </a:solidFill>
              </a:defRPr>
            </a:lvl2pPr>
            <a:lvl3pPr lvl="2" rtl="0">
              <a:spcBef>
                <a:spcPts val="0"/>
              </a:spcBef>
              <a:spcAft>
                <a:spcPts val="0"/>
              </a:spcAft>
              <a:buNone/>
              <a:defRPr sz="4000">
                <a:solidFill>
                  <a:schemeClr val="lt1"/>
                </a:solidFill>
              </a:defRPr>
            </a:lvl3pPr>
            <a:lvl4pPr lvl="3" rtl="0">
              <a:spcBef>
                <a:spcPts val="0"/>
              </a:spcBef>
              <a:spcAft>
                <a:spcPts val="0"/>
              </a:spcAft>
              <a:buNone/>
              <a:defRPr sz="4000">
                <a:solidFill>
                  <a:schemeClr val="lt1"/>
                </a:solidFill>
              </a:defRPr>
            </a:lvl4pPr>
            <a:lvl5pPr lvl="4" rtl="0">
              <a:spcBef>
                <a:spcPts val="0"/>
              </a:spcBef>
              <a:spcAft>
                <a:spcPts val="0"/>
              </a:spcAft>
              <a:buNone/>
              <a:defRPr sz="4000">
                <a:solidFill>
                  <a:schemeClr val="lt1"/>
                </a:solidFill>
              </a:defRPr>
            </a:lvl5pPr>
            <a:lvl6pPr lvl="5" rtl="0">
              <a:spcBef>
                <a:spcPts val="0"/>
              </a:spcBef>
              <a:spcAft>
                <a:spcPts val="0"/>
              </a:spcAft>
              <a:buNone/>
              <a:defRPr sz="4000">
                <a:solidFill>
                  <a:schemeClr val="lt1"/>
                </a:solidFill>
              </a:defRPr>
            </a:lvl6pPr>
            <a:lvl7pPr lvl="6" rtl="0">
              <a:spcBef>
                <a:spcPts val="0"/>
              </a:spcBef>
              <a:spcAft>
                <a:spcPts val="0"/>
              </a:spcAft>
              <a:buNone/>
              <a:defRPr sz="4000">
                <a:solidFill>
                  <a:schemeClr val="lt1"/>
                </a:solidFill>
              </a:defRPr>
            </a:lvl7pPr>
            <a:lvl8pPr lvl="7" rtl="0">
              <a:spcBef>
                <a:spcPts val="0"/>
              </a:spcBef>
              <a:spcAft>
                <a:spcPts val="0"/>
              </a:spcAft>
              <a:buNone/>
              <a:defRPr sz="4000">
                <a:solidFill>
                  <a:schemeClr val="lt1"/>
                </a:solidFill>
              </a:defRPr>
            </a:lvl8pPr>
            <a:lvl9pPr lvl="8" rtl="0">
              <a:spcBef>
                <a:spcPts val="0"/>
              </a:spcBef>
              <a:spcAft>
                <a:spcPts val="0"/>
              </a:spcAft>
              <a:buNone/>
              <a:defRPr sz="4000">
                <a:solidFill>
                  <a:schemeClr val="lt1"/>
                </a:solidFill>
              </a:defRPr>
            </a:lvl9pPr>
          </a:lstStyle>
          <a:p>
            <a:endParaRPr/>
          </a:p>
        </p:txBody>
      </p:sp>
      <p:sp>
        <p:nvSpPr>
          <p:cNvPr id="58" name="Google Shape;58;p5"/>
          <p:cNvSpPr txBox="1">
            <a:spLocks noGrp="1"/>
          </p:cNvSpPr>
          <p:nvPr>
            <p:ph type="subTitle" idx="1"/>
          </p:nvPr>
        </p:nvSpPr>
        <p:spPr>
          <a:xfrm>
            <a:off x="502325" y="1221643"/>
            <a:ext cx="7457700" cy="411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lt1"/>
                </a:solidFill>
              </a:defRPr>
            </a:lvl1pPr>
            <a:lvl2pPr lvl="1" rtl="0">
              <a:spcBef>
                <a:spcPts val="1600"/>
              </a:spcBef>
              <a:spcAft>
                <a:spcPts val="0"/>
              </a:spcAft>
              <a:buNone/>
              <a:defRPr sz="2400">
                <a:solidFill>
                  <a:schemeClr val="lt1"/>
                </a:solidFill>
              </a:defRPr>
            </a:lvl2pPr>
            <a:lvl3pPr lvl="2" rtl="0">
              <a:spcBef>
                <a:spcPts val="1600"/>
              </a:spcBef>
              <a:spcAft>
                <a:spcPts val="0"/>
              </a:spcAft>
              <a:buNone/>
              <a:defRPr sz="2400">
                <a:solidFill>
                  <a:schemeClr val="lt1"/>
                </a:solidFill>
              </a:defRPr>
            </a:lvl3pPr>
            <a:lvl4pPr lvl="3" rtl="0">
              <a:spcBef>
                <a:spcPts val="1600"/>
              </a:spcBef>
              <a:spcAft>
                <a:spcPts val="0"/>
              </a:spcAft>
              <a:buNone/>
              <a:defRPr sz="2400">
                <a:solidFill>
                  <a:schemeClr val="lt1"/>
                </a:solidFill>
              </a:defRPr>
            </a:lvl4pPr>
            <a:lvl5pPr lvl="4" rtl="0">
              <a:spcBef>
                <a:spcPts val="1600"/>
              </a:spcBef>
              <a:spcAft>
                <a:spcPts val="0"/>
              </a:spcAft>
              <a:buNone/>
              <a:defRPr sz="2400">
                <a:solidFill>
                  <a:schemeClr val="lt1"/>
                </a:solidFill>
              </a:defRPr>
            </a:lvl5pPr>
            <a:lvl6pPr lvl="5" rtl="0">
              <a:spcBef>
                <a:spcPts val="1600"/>
              </a:spcBef>
              <a:spcAft>
                <a:spcPts val="0"/>
              </a:spcAft>
              <a:buNone/>
              <a:defRPr sz="2400">
                <a:solidFill>
                  <a:schemeClr val="lt1"/>
                </a:solidFill>
              </a:defRPr>
            </a:lvl6pPr>
            <a:lvl7pPr lvl="6" rtl="0">
              <a:spcBef>
                <a:spcPts val="1600"/>
              </a:spcBef>
              <a:spcAft>
                <a:spcPts val="0"/>
              </a:spcAft>
              <a:buNone/>
              <a:defRPr sz="2400">
                <a:solidFill>
                  <a:schemeClr val="lt1"/>
                </a:solidFill>
              </a:defRPr>
            </a:lvl7pPr>
            <a:lvl8pPr lvl="7" rtl="0">
              <a:spcBef>
                <a:spcPts val="1600"/>
              </a:spcBef>
              <a:spcAft>
                <a:spcPts val="0"/>
              </a:spcAft>
              <a:buNone/>
              <a:defRPr sz="2400">
                <a:solidFill>
                  <a:schemeClr val="lt1"/>
                </a:solidFill>
              </a:defRPr>
            </a:lvl8pPr>
            <a:lvl9pPr lvl="8" rtl="0">
              <a:spcBef>
                <a:spcPts val="1600"/>
              </a:spcBef>
              <a:spcAft>
                <a:spcPts val="1600"/>
              </a:spcAft>
              <a:buNone/>
              <a:defRPr sz="2400">
                <a:solidFill>
                  <a:schemeClr val="lt1"/>
                </a:solidFill>
              </a:defRPr>
            </a:lvl9pPr>
          </a:lstStyle>
          <a:p>
            <a:endParaRPr/>
          </a:p>
        </p:txBody>
      </p:sp>
      <p:sp>
        <p:nvSpPr>
          <p:cNvPr id="59" name="Google Shape;59;p5"/>
          <p:cNvSpPr/>
          <p:nvPr/>
        </p:nvSpPr>
        <p:spPr>
          <a:xfrm>
            <a:off x="597150" y="1694545"/>
            <a:ext cx="440100" cy="82500"/>
          </a:xfrm>
          <a:prstGeom prst="rect">
            <a:avLst/>
          </a:prstGeom>
          <a:solidFill>
            <a:srgbClr val="FFFFFF"/>
          </a:solidFill>
          <a:ln>
            <a:noFill/>
          </a:ln>
        </p:spPr>
        <p:txBody>
          <a:bodyPr spcFirstLastPara="1" wrap="square" lIns="64325" tIns="64325" rIns="64325" bIns="64325" anchor="ctr" anchorCtr="0">
            <a:noAutofit/>
          </a:bodyPr>
          <a:lstStyle/>
          <a:p>
            <a:pPr marL="0" lvl="0" indent="0" algn="l" rtl="0">
              <a:spcBef>
                <a:spcPts val="0"/>
              </a:spcBef>
              <a:spcAft>
                <a:spcPts val="0"/>
              </a:spcAft>
              <a:buNone/>
            </a:pPr>
            <a:endParaRPr/>
          </a:p>
        </p:txBody>
      </p:sp>
      <p:pic>
        <p:nvPicPr>
          <p:cNvPr id="60" name="Google Shape;60;p5"/>
          <p:cNvPicPr preferRelativeResize="0"/>
          <p:nvPr/>
        </p:nvPicPr>
        <p:blipFill>
          <a:blip r:embed="rId3">
            <a:alphaModFix/>
          </a:blip>
          <a:stretch>
            <a:fillRect/>
          </a:stretch>
        </p:blipFill>
        <p:spPr>
          <a:xfrm>
            <a:off x="8238375" y="4569125"/>
            <a:ext cx="580801" cy="58080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Divider Slide with Sub-Title">
  <p:cSld name="Thank You Slide_1_1_2">
    <p:spTree>
      <p:nvGrpSpPr>
        <p:cNvPr id="1" name="Shape 61"/>
        <p:cNvGrpSpPr/>
        <p:nvPr/>
      </p:nvGrpSpPr>
      <p:grpSpPr>
        <a:xfrm>
          <a:off x="0" y="0"/>
          <a:ext cx="0" cy="0"/>
          <a:chOff x="0" y="0"/>
          <a:chExt cx="0" cy="0"/>
        </a:xfrm>
      </p:grpSpPr>
      <p:sp>
        <p:nvSpPr>
          <p:cNvPr id="62" name="Google Shape;62;p6"/>
          <p:cNvSpPr/>
          <p:nvPr/>
        </p:nvSpPr>
        <p:spPr>
          <a:xfrm>
            <a:off x="-54800" y="-29400"/>
            <a:ext cx="9252600" cy="5204700"/>
          </a:xfrm>
          <a:prstGeom prst="rect">
            <a:avLst/>
          </a:prstGeom>
          <a:solidFill>
            <a:srgbClr val="222222"/>
          </a:solidFill>
          <a:ln>
            <a:noFill/>
          </a:ln>
        </p:spPr>
        <p:txBody>
          <a:bodyPr spcFirstLastPara="1" wrap="square" lIns="45725" tIns="45725" rIns="45725" bIns="457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6"/>
          <p:cNvSpPr/>
          <p:nvPr/>
        </p:nvSpPr>
        <p:spPr>
          <a:xfrm>
            <a:off x="594360" y="1689700"/>
            <a:ext cx="440100" cy="82500"/>
          </a:xfrm>
          <a:prstGeom prst="rect">
            <a:avLst/>
          </a:prstGeom>
          <a:solidFill>
            <a:srgbClr val="FFFFFF"/>
          </a:solidFill>
          <a:ln>
            <a:noFill/>
          </a:ln>
        </p:spPr>
        <p:txBody>
          <a:bodyPr spcFirstLastPara="1" wrap="square" lIns="64325" tIns="64325" rIns="64325" bIns="64325" anchor="ctr" anchorCtr="0">
            <a:noAutofit/>
          </a:bodyPr>
          <a:lstStyle/>
          <a:p>
            <a:pPr marL="0" lvl="0" indent="0" algn="l" rtl="0">
              <a:spcBef>
                <a:spcPts val="0"/>
              </a:spcBef>
              <a:spcAft>
                <a:spcPts val="0"/>
              </a:spcAft>
              <a:buNone/>
            </a:pPr>
            <a:endParaRPr/>
          </a:p>
        </p:txBody>
      </p:sp>
      <p:sp>
        <p:nvSpPr>
          <p:cNvPr id="64" name="Google Shape;64;p6"/>
          <p:cNvSpPr txBox="1">
            <a:spLocks noGrp="1"/>
          </p:cNvSpPr>
          <p:nvPr>
            <p:ph type="title"/>
          </p:nvPr>
        </p:nvSpPr>
        <p:spPr>
          <a:xfrm>
            <a:off x="457200" y="1777050"/>
            <a:ext cx="7551900" cy="624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chemeClr val="lt1"/>
                </a:solidFill>
              </a:defRPr>
            </a:lvl1pPr>
            <a:lvl2pPr lvl="1" rtl="0">
              <a:spcBef>
                <a:spcPts val="0"/>
              </a:spcBef>
              <a:spcAft>
                <a:spcPts val="0"/>
              </a:spcAft>
              <a:buNone/>
              <a:defRPr sz="4000">
                <a:solidFill>
                  <a:schemeClr val="lt1"/>
                </a:solidFill>
              </a:defRPr>
            </a:lvl2pPr>
            <a:lvl3pPr lvl="2" rtl="0">
              <a:spcBef>
                <a:spcPts val="0"/>
              </a:spcBef>
              <a:spcAft>
                <a:spcPts val="0"/>
              </a:spcAft>
              <a:buNone/>
              <a:defRPr sz="4000">
                <a:solidFill>
                  <a:schemeClr val="lt1"/>
                </a:solidFill>
              </a:defRPr>
            </a:lvl3pPr>
            <a:lvl4pPr lvl="3" rtl="0">
              <a:spcBef>
                <a:spcPts val="0"/>
              </a:spcBef>
              <a:spcAft>
                <a:spcPts val="0"/>
              </a:spcAft>
              <a:buNone/>
              <a:defRPr sz="4000">
                <a:solidFill>
                  <a:schemeClr val="lt1"/>
                </a:solidFill>
              </a:defRPr>
            </a:lvl4pPr>
            <a:lvl5pPr lvl="4" rtl="0">
              <a:spcBef>
                <a:spcPts val="0"/>
              </a:spcBef>
              <a:spcAft>
                <a:spcPts val="0"/>
              </a:spcAft>
              <a:buNone/>
              <a:defRPr sz="4000">
                <a:solidFill>
                  <a:schemeClr val="lt1"/>
                </a:solidFill>
              </a:defRPr>
            </a:lvl5pPr>
            <a:lvl6pPr lvl="5" rtl="0">
              <a:spcBef>
                <a:spcPts val="0"/>
              </a:spcBef>
              <a:spcAft>
                <a:spcPts val="0"/>
              </a:spcAft>
              <a:buNone/>
              <a:defRPr sz="4000">
                <a:solidFill>
                  <a:schemeClr val="lt1"/>
                </a:solidFill>
              </a:defRPr>
            </a:lvl6pPr>
            <a:lvl7pPr lvl="6" rtl="0">
              <a:spcBef>
                <a:spcPts val="0"/>
              </a:spcBef>
              <a:spcAft>
                <a:spcPts val="0"/>
              </a:spcAft>
              <a:buNone/>
              <a:defRPr sz="4000">
                <a:solidFill>
                  <a:schemeClr val="lt1"/>
                </a:solidFill>
              </a:defRPr>
            </a:lvl7pPr>
            <a:lvl8pPr lvl="7" rtl="0">
              <a:spcBef>
                <a:spcPts val="0"/>
              </a:spcBef>
              <a:spcAft>
                <a:spcPts val="0"/>
              </a:spcAft>
              <a:buNone/>
              <a:defRPr sz="4000">
                <a:solidFill>
                  <a:schemeClr val="lt1"/>
                </a:solidFill>
              </a:defRPr>
            </a:lvl8pPr>
            <a:lvl9pPr lvl="8" rtl="0">
              <a:spcBef>
                <a:spcPts val="0"/>
              </a:spcBef>
              <a:spcAft>
                <a:spcPts val="0"/>
              </a:spcAft>
              <a:buNone/>
              <a:defRPr sz="4000">
                <a:solidFill>
                  <a:schemeClr val="lt1"/>
                </a:solidFill>
              </a:defRPr>
            </a:lvl9pPr>
          </a:lstStyle>
          <a:p>
            <a:endParaRPr/>
          </a:p>
        </p:txBody>
      </p:sp>
      <p:sp>
        <p:nvSpPr>
          <p:cNvPr id="65" name="Google Shape;65;p6"/>
          <p:cNvSpPr txBox="1">
            <a:spLocks noGrp="1"/>
          </p:cNvSpPr>
          <p:nvPr>
            <p:ph type="subTitle" idx="1"/>
          </p:nvPr>
        </p:nvSpPr>
        <p:spPr>
          <a:xfrm>
            <a:off x="502325" y="1221643"/>
            <a:ext cx="7457700" cy="411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lt1"/>
                </a:solidFill>
              </a:defRPr>
            </a:lvl1pPr>
            <a:lvl2pPr lvl="1" rtl="0">
              <a:spcBef>
                <a:spcPts val="1600"/>
              </a:spcBef>
              <a:spcAft>
                <a:spcPts val="0"/>
              </a:spcAft>
              <a:buNone/>
              <a:defRPr sz="2400">
                <a:solidFill>
                  <a:schemeClr val="lt1"/>
                </a:solidFill>
              </a:defRPr>
            </a:lvl2pPr>
            <a:lvl3pPr lvl="2" rtl="0">
              <a:spcBef>
                <a:spcPts val="1600"/>
              </a:spcBef>
              <a:spcAft>
                <a:spcPts val="0"/>
              </a:spcAft>
              <a:buNone/>
              <a:defRPr sz="2400">
                <a:solidFill>
                  <a:schemeClr val="lt1"/>
                </a:solidFill>
              </a:defRPr>
            </a:lvl3pPr>
            <a:lvl4pPr lvl="3" rtl="0">
              <a:spcBef>
                <a:spcPts val="1600"/>
              </a:spcBef>
              <a:spcAft>
                <a:spcPts val="0"/>
              </a:spcAft>
              <a:buNone/>
              <a:defRPr sz="2400">
                <a:solidFill>
                  <a:schemeClr val="lt1"/>
                </a:solidFill>
              </a:defRPr>
            </a:lvl4pPr>
            <a:lvl5pPr lvl="4" rtl="0">
              <a:spcBef>
                <a:spcPts val="1600"/>
              </a:spcBef>
              <a:spcAft>
                <a:spcPts val="0"/>
              </a:spcAft>
              <a:buNone/>
              <a:defRPr sz="2400">
                <a:solidFill>
                  <a:schemeClr val="lt1"/>
                </a:solidFill>
              </a:defRPr>
            </a:lvl5pPr>
            <a:lvl6pPr lvl="5" rtl="0">
              <a:spcBef>
                <a:spcPts val="1600"/>
              </a:spcBef>
              <a:spcAft>
                <a:spcPts val="0"/>
              </a:spcAft>
              <a:buNone/>
              <a:defRPr sz="2400">
                <a:solidFill>
                  <a:schemeClr val="lt1"/>
                </a:solidFill>
              </a:defRPr>
            </a:lvl6pPr>
            <a:lvl7pPr lvl="6" rtl="0">
              <a:spcBef>
                <a:spcPts val="1600"/>
              </a:spcBef>
              <a:spcAft>
                <a:spcPts val="0"/>
              </a:spcAft>
              <a:buNone/>
              <a:defRPr sz="2400">
                <a:solidFill>
                  <a:schemeClr val="lt1"/>
                </a:solidFill>
              </a:defRPr>
            </a:lvl7pPr>
            <a:lvl8pPr lvl="7" rtl="0">
              <a:spcBef>
                <a:spcPts val="1600"/>
              </a:spcBef>
              <a:spcAft>
                <a:spcPts val="0"/>
              </a:spcAft>
              <a:buNone/>
              <a:defRPr sz="2400">
                <a:solidFill>
                  <a:schemeClr val="lt1"/>
                </a:solidFill>
              </a:defRPr>
            </a:lvl8pPr>
            <a:lvl9pPr lvl="8" rtl="0">
              <a:spcBef>
                <a:spcPts val="1600"/>
              </a:spcBef>
              <a:spcAft>
                <a:spcPts val="1600"/>
              </a:spcAft>
              <a:buNone/>
              <a:defRPr sz="2400">
                <a:solidFill>
                  <a:schemeClr val="lt1"/>
                </a:solidFill>
              </a:defRPr>
            </a:lvl9pPr>
          </a:lstStyle>
          <a:p>
            <a:endParaRPr/>
          </a:p>
        </p:txBody>
      </p:sp>
      <p:sp>
        <p:nvSpPr>
          <p:cNvPr id="66" name="Google Shape;66;p6"/>
          <p:cNvSpPr txBox="1">
            <a:spLocks noGrp="1"/>
          </p:cNvSpPr>
          <p:nvPr>
            <p:ph type="subTitle" idx="2"/>
          </p:nvPr>
        </p:nvSpPr>
        <p:spPr>
          <a:xfrm>
            <a:off x="504300" y="2402693"/>
            <a:ext cx="7457700" cy="411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lt1"/>
                </a:solidFill>
              </a:defRPr>
            </a:lvl1pPr>
            <a:lvl2pPr lvl="1" rtl="0">
              <a:spcBef>
                <a:spcPts val="1600"/>
              </a:spcBef>
              <a:spcAft>
                <a:spcPts val="0"/>
              </a:spcAft>
              <a:buNone/>
              <a:defRPr sz="2400">
                <a:solidFill>
                  <a:schemeClr val="lt1"/>
                </a:solidFill>
              </a:defRPr>
            </a:lvl2pPr>
            <a:lvl3pPr lvl="2" rtl="0">
              <a:spcBef>
                <a:spcPts val="1600"/>
              </a:spcBef>
              <a:spcAft>
                <a:spcPts val="0"/>
              </a:spcAft>
              <a:buNone/>
              <a:defRPr sz="2400">
                <a:solidFill>
                  <a:schemeClr val="lt1"/>
                </a:solidFill>
              </a:defRPr>
            </a:lvl3pPr>
            <a:lvl4pPr lvl="3" rtl="0">
              <a:spcBef>
                <a:spcPts val="1600"/>
              </a:spcBef>
              <a:spcAft>
                <a:spcPts val="0"/>
              </a:spcAft>
              <a:buNone/>
              <a:defRPr sz="2400">
                <a:solidFill>
                  <a:schemeClr val="lt1"/>
                </a:solidFill>
              </a:defRPr>
            </a:lvl4pPr>
            <a:lvl5pPr lvl="4" rtl="0">
              <a:spcBef>
                <a:spcPts val="1600"/>
              </a:spcBef>
              <a:spcAft>
                <a:spcPts val="0"/>
              </a:spcAft>
              <a:buNone/>
              <a:defRPr sz="2400">
                <a:solidFill>
                  <a:schemeClr val="lt1"/>
                </a:solidFill>
              </a:defRPr>
            </a:lvl5pPr>
            <a:lvl6pPr lvl="5" rtl="0">
              <a:spcBef>
                <a:spcPts val="1600"/>
              </a:spcBef>
              <a:spcAft>
                <a:spcPts val="0"/>
              </a:spcAft>
              <a:buNone/>
              <a:defRPr sz="2400">
                <a:solidFill>
                  <a:schemeClr val="lt1"/>
                </a:solidFill>
              </a:defRPr>
            </a:lvl6pPr>
            <a:lvl7pPr lvl="6" rtl="0">
              <a:spcBef>
                <a:spcPts val="1600"/>
              </a:spcBef>
              <a:spcAft>
                <a:spcPts val="0"/>
              </a:spcAft>
              <a:buNone/>
              <a:defRPr sz="2400">
                <a:solidFill>
                  <a:schemeClr val="lt1"/>
                </a:solidFill>
              </a:defRPr>
            </a:lvl7pPr>
            <a:lvl8pPr lvl="7" rtl="0">
              <a:spcBef>
                <a:spcPts val="1600"/>
              </a:spcBef>
              <a:spcAft>
                <a:spcPts val="0"/>
              </a:spcAft>
              <a:buNone/>
              <a:defRPr sz="2400">
                <a:solidFill>
                  <a:schemeClr val="lt1"/>
                </a:solidFill>
              </a:defRPr>
            </a:lvl8pPr>
            <a:lvl9pPr lvl="8" rtl="0">
              <a:spcBef>
                <a:spcPts val="1600"/>
              </a:spcBef>
              <a:spcAft>
                <a:spcPts val="1600"/>
              </a:spcAft>
              <a:buNone/>
              <a:defRPr sz="2400">
                <a:solidFill>
                  <a:schemeClr val="lt1"/>
                </a:solidFill>
              </a:defRPr>
            </a:lvl9pPr>
          </a:lstStyle>
          <a:p>
            <a:endParaRPr/>
          </a:p>
        </p:txBody>
      </p:sp>
      <p:pic>
        <p:nvPicPr>
          <p:cNvPr id="67" name="Google Shape;67;p6" descr="GA-Cog-900.png"/>
          <p:cNvPicPr preferRelativeResize="0"/>
          <p:nvPr/>
        </p:nvPicPr>
        <p:blipFill>
          <a:blip r:embed="rId2">
            <a:alphaModFix/>
          </a:blip>
          <a:stretch>
            <a:fillRect/>
          </a:stretch>
        </p:blipFill>
        <p:spPr>
          <a:xfrm>
            <a:off x="8370750" y="4701500"/>
            <a:ext cx="316051" cy="3160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Closing Slide">
  <p:cSld name="Thank You Slide_1_1_1">
    <p:spTree>
      <p:nvGrpSpPr>
        <p:cNvPr id="1" name="Shape 68"/>
        <p:cNvGrpSpPr/>
        <p:nvPr/>
      </p:nvGrpSpPr>
      <p:grpSpPr>
        <a:xfrm>
          <a:off x="0" y="0"/>
          <a:ext cx="0" cy="0"/>
          <a:chOff x="0" y="0"/>
          <a:chExt cx="0" cy="0"/>
        </a:xfrm>
      </p:grpSpPr>
      <p:sp>
        <p:nvSpPr>
          <p:cNvPr id="69" name="Google Shape;69;p7"/>
          <p:cNvSpPr/>
          <p:nvPr/>
        </p:nvSpPr>
        <p:spPr>
          <a:xfrm>
            <a:off x="-54800" y="-29400"/>
            <a:ext cx="9252600" cy="5204700"/>
          </a:xfrm>
          <a:prstGeom prst="rect">
            <a:avLst/>
          </a:prstGeom>
          <a:solidFill>
            <a:srgbClr val="E51B24"/>
          </a:solidFill>
          <a:ln>
            <a:noFill/>
          </a:ln>
        </p:spPr>
        <p:txBody>
          <a:bodyPr spcFirstLastPara="1" wrap="square" lIns="45725" tIns="45725" rIns="45725" bIns="457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0" name="Google Shape;70;p7"/>
          <p:cNvPicPr preferRelativeResize="0"/>
          <p:nvPr/>
        </p:nvPicPr>
        <p:blipFill>
          <a:blip r:embed="rId2">
            <a:alphaModFix/>
          </a:blip>
          <a:stretch>
            <a:fillRect/>
          </a:stretch>
        </p:blipFill>
        <p:spPr>
          <a:xfrm>
            <a:off x="3886400" y="1886175"/>
            <a:ext cx="1371199" cy="137115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 Basic: Title + Text">
  <p:cSld name="CUSTOM_1">
    <p:spTree>
      <p:nvGrpSpPr>
        <p:cNvPr id="1" name="Shape 71"/>
        <p:cNvGrpSpPr/>
        <p:nvPr/>
      </p:nvGrpSpPr>
      <p:grpSpPr>
        <a:xfrm>
          <a:off x="0" y="0"/>
          <a:ext cx="0" cy="0"/>
          <a:chOff x="0" y="0"/>
          <a:chExt cx="0" cy="0"/>
        </a:xfrm>
      </p:grpSpPr>
      <p:sp>
        <p:nvSpPr>
          <p:cNvPr id="72" name="Google Shape;72;p8"/>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73" name="Google Shape;73;p8"/>
          <p:cNvSpPr/>
          <p:nvPr/>
        </p:nvSpPr>
        <p:spPr>
          <a:xfrm>
            <a:off x="564165" y="223687"/>
            <a:ext cx="302700" cy="56700"/>
          </a:xfrm>
          <a:prstGeom prst="rect">
            <a:avLst/>
          </a:prstGeom>
          <a:solidFill>
            <a:srgbClr val="ED332F"/>
          </a:solidFill>
          <a:ln>
            <a:noFill/>
          </a:ln>
        </p:spPr>
        <p:txBody>
          <a:bodyPr spcFirstLastPara="1" wrap="square" lIns="64325" tIns="64325" rIns="64325" bIns="64325" anchor="ctr" anchorCtr="0">
            <a:noAutofit/>
          </a:bodyPr>
          <a:lstStyle/>
          <a:p>
            <a:pPr marL="0" lvl="0" indent="0" algn="l" rtl="0">
              <a:spcBef>
                <a:spcPts val="0"/>
              </a:spcBef>
              <a:spcAft>
                <a:spcPts val="0"/>
              </a:spcAft>
              <a:buNone/>
            </a:pPr>
            <a:endParaRPr/>
          </a:p>
        </p:txBody>
      </p:sp>
      <p:sp>
        <p:nvSpPr>
          <p:cNvPr id="74" name="Google Shape;74;p8"/>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75" name="Google Shape;75;p8"/>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76" name="Google Shape;76;p8"/>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extLst>
    <p:ext uri="{DCECCB84-F9BA-43D5-87BE-67443E8EF086}">
      <p15:sldGuideLst xmlns:p15="http://schemas.microsoft.com/office/powerpoint/2012/main">
        <p15:guide id="1" orient="horz" pos="1620">
          <p15:clr>
            <a:srgbClr val="F9AD4C"/>
          </p15:clr>
        </p15:guide>
        <p15:guide id="2" pos="2880">
          <p15:clr>
            <a:srgbClr val="F9AD4C"/>
          </p15:clr>
        </p15:guide>
        <p15:guide id="3" pos="288">
          <p15:clr>
            <a:srgbClr val="F9AD4C"/>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2. Title Only">
  <p:cSld name="CUSTOM_1_1">
    <p:spTree>
      <p:nvGrpSpPr>
        <p:cNvPr id="1" name="Shape 77"/>
        <p:cNvGrpSpPr/>
        <p:nvPr/>
      </p:nvGrpSpPr>
      <p:grpSpPr>
        <a:xfrm>
          <a:off x="0" y="0"/>
          <a:ext cx="0" cy="0"/>
          <a:chOff x="0" y="0"/>
          <a:chExt cx="0" cy="0"/>
        </a:xfrm>
      </p:grpSpPr>
      <p:sp>
        <p:nvSpPr>
          <p:cNvPr id="78" name="Google Shape;78;p9"/>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79" name="Google Shape;79;p9"/>
          <p:cNvSpPr/>
          <p:nvPr/>
        </p:nvSpPr>
        <p:spPr>
          <a:xfrm>
            <a:off x="564165" y="223687"/>
            <a:ext cx="302700" cy="56700"/>
          </a:xfrm>
          <a:prstGeom prst="rect">
            <a:avLst/>
          </a:prstGeom>
          <a:solidFill>
            <a:srgbClr val="ED332F"/>
          </a:solidFill>
          <a:ln>
            <a:noFill/>
          </a:ln>
        </p:spPr>
        <p:txBody>
          <a:bodyPr spcFirstLastPara="1" wrap="square" lIns="64325" tIns="64325" rIns="64325" bIns="64325" anchor="ctr" anchorCtr="0">
            <a:noAutofit/>
          </a:bodyPr>
          <a:lstStyle/>
          <a:p>
            <a:pPr marL="0" lvl="0" indent="0" algn="l" rtl="0">
              <a:spcBef>
                <a:spcPts val="0"/>
              </a:spcBef>
              <a:spcAft>
                <a:spcPts val="0"/>
              </a:spcAft>
              <a:buNone/>
            </a:pPr>
            <a:endParaRPr/>
          </a:p>
        </p:txBody>
      </p:sp>
      <p:sp>
        <p:nvSpPr>
          <p:cNvPr id="80" name="Google Shape;80;p9"/>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81" name="Google Shape;81;p9"/>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Tree>
  </p:cSld>
  <p:clrMapOvr>
    <a:masterClrMapping/>
  </p:clrMapOvr>
  <p:extLst>
    <p:ext uri="{DCECCB84-F9BA-43D5-87BE-67443E8EF086}">
      <p15:sldGuideLst xmlns:p15="http://schemas.microsoft.com/office/powerpoint/2012/main">
        <p15:guide id="1" orient="horz" pos="1620">
          <p15:clr>
            <a:srgbClr val="F9AD4C"/>
          </p15:clr>
        </p15:guide>
        <p15:guide id="2" pos="2880">
          <p15:clr>
            <a:srgbClr val="F9AD4C"/>
          </p15:clr>
        </p15:guide>
        <p15:guide id="3" pos="288">
          <p15:clr>
            <a:srgbClr val="F9AD4C"/>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3. Title + Subtitle">
  <p:cSld name="CUSTOM_1_1_1">
    <p:spTree>
      <p:nvGrpSpPr>
        <p:cNvPr id="1" name="Shape 82"/>
        <p:cNvGrpSpPr/>
        <p:nvPr/>
      </p:nvGrpSpPr>
      <p:grpSpPr>
        <a:xfrm>
          <a:off x="0" y="0"/>
          <a:ext cx="0" cy="0"/>
          <a:chOff x="0" y="0"/>
          <a:chExt cx="0" cy="0"/>
        </a:xfrm>
      </p:grpSpPr>
      <p:sp>
        <p:nvSpPr>
          <p:cNvPr id="83" name="Google Shape;83;p10"/>
          <p:cNvSpPr txBox="1">
            <a:spLocks noGrp="1"/>
          </p:cNvSpPr>
          <p:nvPr>
            <p:ph type="title"/>
          </p:nvPr>
        </p:nvSpPr>
        <p:spPr>
          <a:xfrm>
            <a:off x="457200" y="304800"/>
            <a:ext cx="85206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84" name="Google Shape;84;p10"/>
          <p:cNvSpPr txBox="1">
            <a:spLocks noGrp="1"/>
          </p:cNvSpPr>
          <p:nvPr>
            <p:ph type="subTitle" idx="1"/>
          </p:nvPr>
        </p:nvSpPr>
        <p:spPr>
          <a:xfrm>
            <a:off x="457200" y="582550"/>
            <a:ext cx="8305500" cy="459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1"/>
            </a:lvl1pPr>
            <a:lvl2pPr lvl="1" rtl="0">
              <a:spcBef>
                <a:spcPts val="1600"/>
              </a:spcBef>
              <a:spcAft>
                <a:spcPts val="0"/>
              </a:spcAft>
              <a:buSzPts val="1600"/>
              <a:buNone/>
              <a:defRPr b="1"/>
            </a:lvl2pPr>
            <a:lvl3pPr lvl="2" rtl="0">
              <a:spcBef>
                <a:spcPts val="1600"/>
              </a:spcBef>
              <a:spcAft>
                <a:spcPts val="0"/>
              </a:spcAft>
              <a:buSzPts val="1400"/>
              <a:buNone/>
              <a:defRPr b="1"/>
            </a:lvl3pPr>
            <a:lvl4pPr lvl="3" rtl="0">
              <a:spcBef>
                <a:spcPts val="1600"/>
              </a:spcBef>
              <a:spcAft>
                <a:spcPts val="0"/>
              </a:spcAft>
              <a:buSzPts val="1200"/>
              <a:buNone/>
              <a:defRPr b="1"/>
            </a:lvl4pPr>
            <a:lvl5pPr lvl="4" rtl="0">
              <a:spcBef>
                <a:spcPts val="1600"/>
              </a:spcBef>
              <a:spcAft>
                <a:spcPts val="0"/>
              </a:spcAft>
              <a:buSzPts val="1200"/>
              <a:buNone/>
              <a:defRPr b="1"/>
            </a:lvl5pPr>
            <a:lvl6pPr lvl="5" rtl="0">
              <a:spcBef>
                <a:spcPts val="1600"/>
              </a:spcBef>
              <a:spcAft>
                <a:spcPts val="0"/>
              </a:spcAft>
              <a:buSzPts val="1200"/>
              <a:buNone/>
              <a:defRPr b="1"/>
            </a:lvl6pPr>
            <a:lvl7pPr lvl="6" rtl="0">
              <a:spcBef>
                <a:spcPts val="1600"/>
              </a:spcBef>
              <a:spcAft>
                <a:spcPts val="0"/>
              </a:spcAft>
              <a:buSzPts val="1200"/>
              <a:buNone/>
              <a:defRPr b="1"/>
            </a:lvl7pPr>
            <a:lvl8pPr lvl="7" rtl="0">
              <a:spcBef>
                <a:spcPts val="1600"/>
              </a:spcBef>
              <a:spcAft>
                <a:spcPts val="0"/>
              </a:spcAft>
              <a:buSzPts val="1200"/>
              <a:buNone/>
              <a:defRPr b="1"/>
            </a:lvl8pPr>
            <a:lvl9pPr lvl="8" rtl="0">
              <a:spcBef>
                <a:spcPts val="1600"/>
              </a:spcBef>
              <a:spcAft>
                <a:spcPts val="1600"/>
              </a:spcAft>
              <a:buSzPts val="1200"/>
              <a:buNone/>
              <a:defRPr b="1"/>
            </a:lvl9pPr>
          </a:lstStyle>
          <a:p>
            <a:endParaRPr/>
          </a:p>
        </p:txBody>
      </p:sp>
      <p:sp>
        <p:nvSpPr>
          <p:cNvPr id="85" name="Google Shape;85;p10"/>
          <p:cNvSpPr/>
          <p:nvPr/>
        </p:nvSpPr>
        <p:spPr>
          <a:xfrm>
            <a:off x="564165" y="223687"/>
            <a:ext cx="302700" cy="56700"/>
          </a:xfrm>
          <a:prstGeom prst="rect">
            <a:avLst/>
          </a:prstGeom>
          <a:solidFill>
            <a:srgbClr val="ED332F"/>
          </a:solidFill>
          <a:ln>
            <a:noFill/>
          </a:ln>
        </p:spPr>
        <p:txBody>
          <a:bodyPr spcFirstLastPara="1" wrap="square" lIns="64325" tIns="64325" rIns="64325" bIns="64325" anchor="ctr" anchorCtr="0">
            <a:noAutofit/>
          </a:bodyPr>
          <a:lstStyle/>
          <a:p>
            <a:pPr marL="0" lvl="0" indent="0" algn="l" rtl="0">
              <a:spcBef>
                <a:spcPts val="0"/>
              </a:spcBef>
              <a:spcAft>
                <a:spcPts val="0"/>
              </a:spcAft>
              <a:buNone/>
            </a:pPr>
            <a:endParaRPr/>
          </a:p>
        </p:txBody>
      </p:sp>
      <p:sp>
        <p:nvSpPr>
          <p:cNvPr id="86" name="Google Shape;86;p10"/>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lvl1pPr marL="457200" lvl="0" indent="-285750"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
        <p:nvSpPr>
          <p:cNvPr id="87" name="Google Shape;87;p10"/>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p>
        </p:txBody>
      </p:sp>
      <p:sp>
        <p:nvSpPr>
          <p:cNvPr id="88" name="Google Shape;88;p10"/>
          <p:cNvSpPr txBox="1">
            <a:spLocks noGrp="1"/>
          </p:cNvSpPr>
          <p:nvPr>
            <p:ph type="body" idx="3"/>
          </p:nvPr>
        </p:nvSpPr>
        <p:spPr>
          <a:xfrm>
            <a:off x="457200" y="1280725"/>
            <a:ext cx="8229600" cy="28002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30200" rtl="0">
              <a:spcBef>
                <a:spcPts val="1600"/>
              </a:spcBef>
              <a:spcAft>
                <a:spcPts val="0"/>
              </a:spcAft>
              <a:buSzPts val="16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F9AD4C"/>
          </p15:clr>
        </p15:guide>
        <p15:guide id="2" pos="2880">
          <p15:clr>
            <a:srgbClr val="F9AD4C"/>
          </p15:clr>
        </p15:guide>
        <p15:guide id="3" pos="288">
          <p15:clr>
            <a:srgbClr val="F9AD4C"/>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16425"/>
            <a:ext cx="8229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Proxima Nova"/>
              <a:buNone/>
              <a:defRPr sz="2600" b="1">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600"/>
              <a:buNone/>
              <a:defRPr sz="2600">
                <a:solidFill>
                  <a:schemeClr val="dk1"/>
                </a:solidFill>
              </a:defRPr>
            </a:lvl2pPr>
            <a:lvl3pPr lvl="2" rtl="0">
              <a:spcBef>
                <a:spcPts val="0"/>
              </a:spcBef>
              <a:spcAft>
                <a:spcPts val="0"/>
              </a:spcAft>
              <a:buClr>
                <a:schemeClr val="dk1"/>
              </a:buClr>
              <a:buSzPts val="2600"/>
              <a:buNone/>
              <a:defRPr sz="2600">
                <a:solidFill>
                  <a:schemeClr val="dk1"/>
                </a:solidFill>
              </a:defRPr>
            </a:lvl3pPr>
            <a:lvl4pPr lvl="3" rtl="0">
              <a:spcBef>
                <a:spcPts val="0"/>
              </a:spcBef>
              <a:spcAft>
                <a:spcPts val="0"/>
              </a:spcAft>
              <a:buClr>
                <a:schemeClr val="dk1"/>
              </a:buClr>
              <a:buSzPts val="2600"/>
              <a:buNone/>
              <a:defRPr sz="2600">
                <a:solidFill>
                  <a:schemeClr val="dk1"/>
                </a:solidFill>
              </a:defRPr>
            </a:lvl4pPr>
            <a:lvl5pPr lvl="4" rtl="0">
              <a:spcBef>
                <a:spcPts val="0"/>
              </a:spcBef>
              <a:spcAft>
                <a:spcPts val="0"/>
              </a:spcAft>
              <a:buClr>
                <a:schemeClr val="dk1"/>
              </a:buClr>
              <a:buSzPts val="2600"/>
              <a:buNone/>
              <a:defRPr sz="2600">
                <a:solidFill>
                  <a:schemeClr val="dk1"/>
                </a:solidFill>
              </a:defRPr>
            </a:lvl5pPr>
            <a:lvl6pPr lvl="5" rtl="0">
              <a:spcBef>
                <a:spcPts val="0"/>
              </a:spcBef>
              <a:spcAft>
                <a:spcPts val="0"/>
              </a:spcAft>
              <a:buClr>
                <a:schemeClr val="dk1"/>
              </a:buClr>
              <a:buSzPts val="2600"/>
              <a:buNone/>
              <a:defRPr sz="2600">
                <a:solidFill>
                  <a:schemeClr val="dk1"/>
                </a:solidFill>
              </a:defRPr>
            </a:lvl6pPr>
            <a:lvl7pPr lvl="6" rtl="0">
              <a:spcBef>
                <a:spcPts val="0"/>
              </a:spcBef>
              <a:spcAft>
                <a:spcPts val="0"/>
              </a:spcAft>
              <a:buClr>
                <a:schemeClr val="dk1"/>
              </a:buClr>
              <a:buSzPts val="2600"/>
              <a:buNone/>
              <a:defRPr sz="2600">
                <a:solidFill>
                  <a:schemeClr val="dk1"/>
                </a:solidFill>
              </a:defRPr>
            </a:lvl7pPr>
            <a:lvl8pPr lvl="7" rtl="0">
              <a:spcBef>
                <a:spcPts val="0"/>
              </a:spcBef>
              <a:spcAft>
                <a:spcPts val="0"/>
              </a:spcAft>
              <a:buClr>
                <a:schemeClr val="dk1"/>
              </a:buClr>
              <a:buSzPts val="2600"/>
              <a:buNone/>
              <a:defRPr sz="2600">
                <a:solidFill>
                  <a:schemeClr val="dk1"/>
                </a:solidFill>
              </a:defRPr>
            </a:lvl8pPr>
            <a:lvl9pPr lvl="8" rtl="0">
              <a:spcBef>
                <a:spcPts val="0"/>
              </a:spcBef>
              <a:spcAft>
                <a:spcPts val="0"/>
              </a:spcAft>
              <a:buClr>
                <a:schemeClr val="dk1"/>
              </a:buClr>
              <a:buSzPts val="2600"/>
              <a:buNone/>
              <a:defRPr sz="2600">
                <a:solidFill>
                  <a:schemeClr val="dk1"/>
                </a:solidFill>
              </a:defRPr>
            </a:lvl9pPr>
          </a:lstStyle>
          <a:p>
            <a:endParaRPr/>
          </a:p>
        </p:txBody>
      </p:sp>
      <p:sp>
        <p:nvSpPr>
          <p:cNvPr id="7" name="Google Shape;7;p1"/>
          <p:cNvSpPr txBox="1">
            <a:spLocks noGrp="1"/>
          </p:cNvSpPr>
          <p:nvPr>
            <p:ph type="body" idx="1"/>
          </p:nvPr>
        </p:nvSpPr>
        <p:spPr>
          <a:xfrm>
            <a:off x="457200" y="1017725"/>
            <a:ext cx="8229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SzPts val="1800"/>
              <a:buFont typeface="Proxima Nova"/>
              <a:buChar char="●"/>
              <a:defRPr sz="1800">
                <a:latin typeface="Proxima Nova"/>
                <a:ea typeface="Proxima Nova"/>
                <a:cs typeface="Proxima Nova"/>
                <a:sym typeface="Proxima Nova"/>
              </a:defRPr>
            </a:lvl1pPr>
            <a:lvl2pPr marL="914400" lvl="1" indent="-330200" rtl="0">
              <a:lnSpc>
                <a:spcPct val="115000"/>
              </a:lnSpc>
              <a:spcBef>
                <a:spcPts val="1600"/>
              </a:spcBef>
              <a:spcAft>
                <a:spcPts val="0"/>
              </a:spcAft>
              <a:buSzPts val="1600"/>
              <a:buFont typeface="Proxima Nova"/>
              <a:buChar char="○"/>
              <a:defRPr sz="1600">
                <a:latin typeface="Proxima Nova"/>
                <a:ea typeface="Proxima Nova"/>
                <a:cs typeface="Proxima Nova"/>
                <a:sym typeface="Proxima Nova"/>
              </a:defRPr>
            </a:lvl2pPr>
            <a:lvl3pPr marL="1371600" lvl="2" indent="-317500" rtl="0">
              <a:lnSpc>
                <a:spcPct val="115000"/>
              </a:lnSpc>
              <a:spcBef>
                <a:spcPts val="1600"/>
              </a:spcBef>
              <a:spcAft>
                <a:spcPts val="0"/>
              </a:spcAft>
              <a:buSzPts val="1400"/>
              <a:buFont typeface="Proxima Nova"/>
              <a:buChar char="■"/>
              <a:defRPr>
                <a:latin typeface="Proxima Nova"/>
                <a:ea typeface="Proxima Nova"/>
                <a:cs typeface="Proxima Nova"/>
                <a:sym typeface="Proxima Nova"/>
              </a:defRPr>
            </a:lvl3pPr>
            <a:lvl4pPr marL="1828800" lvl="3" indent="-304800" rtl="0">
              <a:lnSpc>
                <a:spcPct val="115000"/>
              </a:lnSpc>
              <a:spcBef>
                <a:spcPts val="1600"/>
              </a:spcBef>
              <a:spcAft>
                <a:spcPts val="0"/>
              </a:spcAft>
              <a:buSzPts val="1200"/>
              <a:buFont typeface="Proxima Nova"/>
              <a:buChar char="●"/>
              <a:defRPr sz="1200">
                <a:latin typeface="Proxima Nova"/>
                <a:ea typeface="Proxima Nova"/>
                <a:cs typeface="Proxima Nova"/>
                <a:sym typeface="Proxima Nova"/>
              </a:defRPr>
            </a:lvl4pPr>
            <a:lvl5pPr marL="2286000" lvl="4" indent="-304800" rtl="0">
              <a:lnSpc>
                <a:spcPct val="115000"/>
              </a:lnSpc>
              <a:spcBef>
                <a:spcPts val="1600"/>
              </a:spcBef>
              <a:spcAft>
                <a:spcPts val="0"/>
              </a:spcAft>
              <a:buSzPts val="1200"/>
              <a:buFont typeface="Proxima Nova"/>
              <a:buChar char="○"/>
              <a:defRPr sz="1200">
                <a:latin typeface="Proxima Nova"/>
                <a:ea typeface="Proxima Nova"/>
                <a:cs typeface="Proxima Nova"/>
                <a:sym typeface="Proxima Nova"/>
              </a:defRPr>
            </a:lvl5pPr>
            <a:lvl6pPr marL="2743200" lvl="5" indent="-304800" rtl="0">
              <a:lnSpc>
                <a:spcPct val="115000"/>
              </a:lnSpc>
              <a:spcBef>
                <a:spcPts val="1600"/>
              </a:spcBef>
              <a:spcAft>
                <a:spcPts val="0"/>
              </a:spcAft>
              <a:buSzPts val="1200"/>
              <a:buFont typeface="Proxima Nova"/>
              <a:buChar char="■"/>
              <a:defRPr sz="1200">
                <a:latin typeface="Proxima Nova"/>
                <a:ea typeface="Proxima Nova"/>
                <a:cs typeface="Proxima Nova"/>
                <a:sym typeface="Proxima Nova"/>
              </a:defRPr>
            </a:lvl6pPr>
            <a:lvl7pPr marL="3200400" lvl="6" indent="-304800" rtl="0">
              <a:lnSpc>
                <a:spcPct val="115000"/>
              </a:lnSpc>
              <a:spcBef>
                <a:spcPts val="1600"/>
              </a:spcBef>
              <a:spcAft>
                <a:spcPts val="0"/>
              </a:spcAft>
              <a:buSzPts val="1200"/>
              <a:buFont typeface="Proxima Nova"/>
              <a:buChar char="●"/>
              <a:defRPr sz="1200">
                <a:latin typeface="Proxima Nova"/>
                <a:ea typeface="Proxima Nova"/>
                <a:cs typeface="Proxima Nova"/>
                <a:sym typeface="Proxima Nova"/>
              </a:defRPr>
            </a:lvl7pPr>
            <a:lvl8pPr marL="3657600" lvl="7" indent="-304800" rtl="0">
              <a:lnSpc>
                <a:spcPct val="115000"/>
              </a:lnSpc>
              <a:spcBef>
                <a:spcPts val="1600"/>
              </a:spcBef>
              <a:spcAft>
                <a:spcPts val="0"/>
              </a:spcAft>
              <a:buSzPts val="1200"/>
              <a:buFont typeface="Proxima Nova"/>
              <a:buChar char="○"/>
              <a:defRPr sz="1200">
                <a:latin typeface="Proxima Nova"/>
                <a:ea typeface="Proxima Nova"/>
                <a:cs typeface="Proxima Nova"/>
                <a:sym typeface="Proxima Nova"/>
              </a:defRPr>
            </a:lvl8pPr>
            <a:lvl9pPr marL="4114800" lvl="8" indent="-304800" rtl="0">
              <a:lnSpc>
                <a:spcPct val="115000"/>
              </a:lnSpc>
              <a:spcBef>
                <a:spcPts val="1600"/>
              </a:spcBef>
              <a:spcAft>
                <a:spcPts val="1600"/>
              </a:spcAft>
              <a:buSzPts val="1200"/>
              <a:buFont typeface="Proxima Nova"/>
              <a:buChar char="■"/>
              <a:defRPr sz="1200">
                <a:latin typeface="Proxima Nova"/>
                <a:ea typeface="Proxima Nova"/>
                <a:cs typeface="Proxima Nova"/>
                <a:sym typeface="Proxima Nova"/>
              </a:defRPr>
            </a:lvl9pPr>
          </a:lstStyle>
          <a:p>
            <a:endParaRPr/>
          </a:p>
        </p:txBody>
      </p:sp>
      <p:pic>
        <p:nvPicPr>
          <p:cNvPr id="8" name="Google Shape;8;p1" descr="GA-Cog-900.png"/>
          <p:cNvPicPr preferRelativeResize="0"/>
          <p:nvPr/>
        </p:nvPicPr>
        <p:blipFill>
          <a:blip r:embed="rId33">
            <a:alphaModFix/>
          </a:blip>
          <a:stretch>
            <a:fillRect/>
          </a:stretch>
        </p:blipFill>
        <p:spPr>
          <a:xfrm>
            <a:off x="8370750" y="4701500"/>
            <a:ext cx="316051" cy="316051"/>
          </a:xfrm>
          <a:prstGeom prst="rect">
            <a:avLst/>
          </a:prstGeom>
          <a:noFill/>
          <a:ln>
            <a:noFill/>
          </a:ln>
        </p:spPr>
      </p:pic>
      <p:sp>
        <p:nvSpPr>
          <p:cNvPr id="9" name="Google Shape;9;p1"/>
          <p:cNvSpPr txBox="1">
            <a:spLocks noGrp="1"/>
          </p:cNvSpPr>
          <p:nvPr>
            <p:ph type="sldNum" idx="12"/>
          </p:nvPr>
        </p:nvSpPr>
        <p:spPr>
          <a:xfrm>
            <a:off x="457200" y="4662725"/>
            <a:ext cx="2372100" cy="393600"/>
          </a:xfrm>
          <a:prstGeom prst="rect">
            <a:avLst/>
          </a:prstGeom>
          <a:noFill/>
          <a:ln>
            <a:noFill/>
          </a:ln>
        </p:spPr>
        <p:txBody>
          <a:bodyPr spcFirstLastPara="1" wrap="square" lIns="91425" tIns="91425" rIns="91425" bIns="91425" anchor="ctr" anchorCtr="0">
            <a:noAutofit/>
          </a:bodyPr>
          <a:lstStyle>
            <a:lvl1pPr lvl="0" rtl="0">
              <a:buNone/>
              <a:defRPr sz="900">
                <a:solidFill>
                  <a:schemeClr val="dk1"/>
                </a:solidFill>
                <a:latin typeface="Proxima Nova"/>
                <a:ea typeface="Proxima Nova"/>
                <a:cs typeface="Proxima Nova"/>
                <a:sym typeface="Proxima Nova"/>
              </a:defRPr>
            </a:lvl1pPr>
            <a:lvl2pPr lvl="1" rtl="0">
              <a:buNone/>
              <a:defRPr sz="900">
                <a:solidFill>
                  <a:schemeClr val="dk1"/>
                </a:solidFill>
                <a:latin typeface="Proxima Nova"/>
                <a:ea typeface="Proxima Nova"/>
                <a:cs typeface="Proxima Nova"/>
                <a:sym typeface="Proxima Nova"/>
              </a:defRPr>
            </a:lvl2pPr>
            <a:lvl3pPr lvl="2" rtl="0">
              <a:buNone/>
              <a:defRPr sz="900">
                <a:solidFill>
                  <a:schemeClr val="dk1"/>
                </a:solidFill>
                <a:latin typeface="Proxima Nova"/>
                <a:ea typeface="Proxima Nova"/>
                <a:cs typeface="Proxima Nova"/>
                <a:sym typeface="Proxima Nova"/>
              </a:defRPr>
            </a:lvl3pPr>
            <a:lvl4pPr lvl="3" rtl="0">
              <a:buNone/>
              <a:defRPr sz="900">
                <a:solidFill>
                  <a:schemeClr val="dk1"/>
                </a:solidFill>
                <a:latin typeface="Proxima Nova"/>
                <a:ea typeface="Proxima Nova"/>
                <a:cs typeface="Proxima Nova"/>
                <a:sym typeface="Proxima Nova"/>
              </a:defRPr>
            </a:lvl4pPr>
            <a:lvl5pPr lvl="4" rtl="0">
              <a:buNone/>
              <a:defRPr sz="900">
                <a:solidFill>
                  <a:schemeClr val="dk1"/>
                </a:solidFill>
                <a:latin typeface="Proxima Nova"/>
                <a:ea typeface="Proxima Nova"/>
                <a:cs typeface="Proxima Nova"/>
                <a:sym typeface="Proxima Nova"/>
              </a:defRPr>
            </a:lvl5pPr>
            <a:lvl6pPr lvl="5" rtl="0">
              <a:buNone/>
              <a:defRPr sz="900">
                <a:solidFill>
                  <a:schemeClr val="dk1"/>
                </a:solidFill>
                <a:latin typeface="Proxima Nova"/>
                <a:ea typeface="Proxima Nova"/>
                <a:cs typeface="Proxima Nova"/>
                <a:sym typeface="Proxima Nova"/>
              </a:defRPr>
            </a:lvl6pPr>
            <a:lvl7pPr lvl="6" rtl="0">
              <a:buNone/>
              <a:defRPr sz="900">
                <a:solidFill>
                  <a:schemeClr val="dk1"/>
                </a:solidFill>
                <a:latin typeface="Proxima Nova"/>
                <a:ea typeface="Proxima Nova"/>
                <a:cs typeface="Proxima Nova"/>
                <a:sym typeface="Proxima Nova"/>
              </a:defRPr>
            </a:lvl7pPr>
            <a:lvl8pPr lvl="7" rtl="0">
              <a:buNone/>
              <a:defRPr sz="900">
                <a:solidFill>
                  <a:schemeClr val="dk1"/>
                </a:solidFill>
                <a:latin typeface="Proxima Nova"/>
                <a:ea typeface="Proxima Nova"/>
                <a:cs typeface="Proxima Nova"/>
                <a:sym typeface="Proxima Nova"/>
              </a:defRPr>
            </a:lvl8pPr>
            <a:lvl9pPr lvl="8" rtl="0">
              <a:buNone/>
              <a:defRPr sz="900">
                <a:solidFill>
                  <a:schemeClr val="dk1"/>
                </a:solidFill>
                <a:latin typeface="Proxima Nova"/>
                <a:ea typeface="Proxima Nova"/>
                <a:cs typeface="Proxima Nova"/>
                <a:sym typeface="Proxima Nova"/>
              </a:defRPr>
            </a:lvl9pPr>
          </a:lstStyle>
          <a:p>
            <a:pPr marL="0" lvl="0" indent="0" algn="l" rtl="0">
              <a:spcBef>
                <a:spcPts val="0"/>
              </a:spcBef>
              <a:spcAft>
                <a:spcPts val="0"/>
              </a:spcAft>
              <a:buNone/>
            </a:pPr>
            <a:fld id="{00000000-1234-1234-1234-123412341234}" type="slidenum">
              <a:rPr lang="en"/>
              <a:t>‹#›</a:t>
            </a:fld>
            <a:r>
              <a:rPr lang="en"/>
              <a:t> | © 2020 General Assembly</a:t>
            </a:r>
            <a:endParaRPr>
              <a:solidFill>
                <a:srgbClr val="000000"/>
              </a:solidFill>
            </a:endParaRPr>
          </a:p>
        </p:txBody>
      </p:sp>
      <p:sp>
        <p:nvSpPr>
          <p:cNvPr id="10" name="Google Shape;10;p1"/>
          <p:cNvSpPr txBox="1">
            <a:spLocks noGrp="1"/>
          </p:cNvSpPr>
          <p:nvPr>
            <p:ph type="body" idx="2"/>
          </p:nvPr>
        </p:nvSpPr>
        <p:spPr>
          <a:xfrm>
            <a:off x="4572000" y="4712925"/>
            <a:ext cx="3691800" cy="393600"/>
          </a:xfrm>
          <a:prstGeom prst="rect">
            <a:avLst/>
          </a:prstGeom>
          <a:noFill/>
          <a:ln>
            <a:noFill/>
          </a:ln>
        </p:spPr>
        <p:txBody>
          <a:bodyPr spcFirstLastPara="1" wrap="square" lIns="91425" tIns="91425" rIns="91425" bIns="91425" anchor="ctr" anchorCtr="0">
            <a:noAutofit/>
          </a:bodyPr>
          <a:lstStyle>
            <a:lvl1pPr marL="457200" lvl="0" indent="-285750" algn="r" rtl="0">
              <a:spcBef>
                <a:spcPts val="0"/>
              </a:spcBef>
              <a:spcAft>
                <a:spcPts val="0"/>
              </a:spcAft>
              <a:buSzPts val="900"/>
              <a:buFont typeface="Proxima Nova"/>
              <a:buChar char="●"/>
              <a:defRPr sz="900">
                <a:latin typeface="Proxima Nova"/>
                <a:ea typeface="Proxima Nova"/>
                <a:cs typeface="Proxima Nova"/>
                <a:sym typeface="Proxima Nova"/>
              </a:defRPr>
            </a:lvl1pPr>
            <a:lvl2pPr marL="914400" lvl="1" indent="-285750" algn="r" rtl="0">
              <a:spcBef>
                <a:spcPts val="0"/>
              </a:spcBef>
              <a:spcAft>
                <a:spcPts val="0"/>
              </a:spcAft>
              <a:buSzPts val="900"/>
              <a:buFont typeface="Proxima Nova"/>
              <a:buChar char="○"/>
              <a:defRPr sz="900">
                <a:latin typeface="Proxima Nova"/>
                <a:ea typeface="Proxima Nova"/>
                <a:cs typeface="Proxima Nova"/>
                <a:sym typeface="Proxima Nova"/>
              </a:defRPr>
            </a:lvl2pPr>
            <a:lvl3pPr marL="1371600" lvl="2" indent="-285750" algn="r" rtl="0">
              <a:spcBef>
                <a:spcPts val="0"/>
              </a:spcBef>
              <a:spcAft>
                <a:spcPts val="0"/>
              </a:spcAft>
              <a:buSzPts val="900"/>
              <a:buFont typeface="Proxima Nova"/>
              <a:buChar char="■"/>
              <a:defRPr sz="900">
                <a:latin typeface="Proxima Nova"/>
                <a:ea typeface="Proxima Nova"/>
                <a:cs typeface="Proxima Nova"/>
                <a:sym typeface="Proxima Nova"/>
              </a:defRPr>
            </a:lvl3pPr>
            <a:lvl4pPr marL="1828800" lvl="3" indent="-285750" algn="r" rtl="0">
              <a:spcBef>
                <a:spcPts val="0"/>
              </a:spcBef>
              <a:spcAft>
                <a:spcPts val="0"/>
              </a:spcAft>
              <a:buSzPts val="900"/>
              <a:buFont typeface="Proxima Nova"/>
              <a:buChar char="●"/>
              <a:defRPr sz="900">
                <a:latin typeface="Proxima Nova"/>
                <a:ea typeface="Proxima Nova"/>
                <a:cs typeface="Proxima Nova"/>
                <a:sym typeface="Proxima Nova"/>
              </a:defRPr>
            </a:lvl4pPr>
            <a:lvl5pPr marL="2286000" lvl="4" indent="-285750" algn="r" rtl="0">
              <a:spcBef>
                <a:spcPts val="0"/>
              </a:spcBef>
              <a:spcAft>
                <a:spcPts val="0"/>
              </a:spcAft>
              <a:buSzPts val="900"/>
              <a:buFont typeface="Proxima Nova"/>
              <a:buChar char="○"/>
              <a:defRPr sz="900">
                <a:latin typeface="Proxima Nova"/>
                <a:ea typeface="Proxima Nova"/>
                <a:cs typeface="Proxima Nova"/>
                <a:sym typeface="Proxima Nova"/>
              </a:defRPr>
            </a:lvl5pPr>
            <a:lvl6pPr marL="2743200" lvl="5" indent="-285750" algn="r" rtl="0">
              <a:spcBef>
                <a:spcPts val="0"/>
              </a:spcBef>
              <a:spcAft>
                <a:spcPts val="0"/>
              </a:spcAft>
              <a:buSzPts val="900"/>
              <a:buFont typeface="Proxima Nova"/>
              <a:buChar char="■"/>
              <a:defRPr sz="900">
                <a:latin typeface="Proxima Nova"/>
                <a:ea typeface="Proxima Nova"/>
                <a:cs typeface="Proxima Nova"/>
                <a:sym typeface="Proxima Nova"/>
              </a:defRPr>
            </a:lvl6pPr>
            <a:lvl7pPr marL="3200400" lvl="6" indent="-285750" algn="r" rtl="0">
              <a:spcBef>
                <a:spcPts val="0"/>
              </a:spcBef>
              <a:spcAft>
                <a:spcPts val="0"/>
              </a:spcAft>
              <a:buSzPts val="900"/>
              <a:buFont typeface="Proxima Nova"/>
              <a:buChar char="●"/>
              <a:defRPr sz="900">
                <a:latin typeface="Proxima Nova"/>
                <a:ea typeface="Proxima Nova"/>
                <a:cs typeface="Proxima Nova"/>
                <a:sym typeface="Proxima Nova"/>
              </a:defRPr>
            </a:lvl7pPr>
            <a:lvl8pPr marL="3657600" lvl="7" indent="-285750" algn="r" rtl="0">
              <a:spcBef>
                <a:spcPts val="0"/>
              </a:spcBef>
              <a:spcAft>
                <a:spcPts val="0"/>
              </a:spcAft>
              <a:buSzPts val="900"/>
              <a:buFont typeface="Proxima Nova"/>
              <a:buChar char="○"/>
              <a:defRPr sz="900">
                <a:latin typeface="Proxima Nova"/>
                <a:ea typeface="Proxima Nova"/>
                <a:cs typeface="Proxima Nova"/>
                <a:sym typeface="Proxima Nova"/>
              </a:defRPr>
            </a:lvl8pPr>
            <a:lvl9pPr marL="4114800" lvl="8" indent="-285750" algn="r" rtl="0">
              <a:spcBef>
                <a:spcPts val="0"/>
              </a:spcBef>
              <a:spcAft>
                <a:spcPts val="0"/>
              </a:spcAft>
              <a:buSzPts val="900"/>
              <a:buFont typeface="Proxima Nova"/>
              <a:buChar char="■"/>
              <a:defRPr sz="900">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9"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F06B4A"/>
          </p15:clr>
        </p15:guide>
        <p15:guide id="2" pos="288">
          <p15:clr>
            <a:srgbClr val="F06B4A"/>
          </p15:clr>
        </p15:guide>
        <p15:guide id="3" pos="5472">
          <p15:clr>
            <a:srgbClr val="F06B4A"/>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ga.co/curriculum-feedback"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hyperlink" Target="https://drive.google.com/file/d/1Cdgm7UfN03xK4qRbXiKzX0BJt2Fg4m2o/view?usp=sharing" TargetMode="External"/><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hyperlink" Target="https://codepen.io/GAmarketing/pen/YzzLyVp" TargetMode="External"/><Relationship Id="rId2" Type="http://schemas.openxmlformats.org/officeDocument/2006/relationships/notesSlide" Target="../notesSlides/notesSlide27.xml"/><Relationship Id="rId1" Type="http://schemas.openxmlformats.org/officeDocument/2006/relationships/slideLayout" Target="../slideLayouts/slideLayout25.xml"/><Relationship Id="rId4" Type="http://schemas.openxmlformats.org/officeDocument/2006/relationships/hyperlink" Target="https://codepen.io/GAmarketing/pen/YzzLyZG"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hyperlink" Target="https://my.generalassemb.ly/enroll/ncYwjKAscH6cGzvX4RsJ"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hyperlink" Target="https://codepen.io/collection/ngGdQe/" TargetMode="External"/><Relationship Id="rId5" Type="http://schemas.openxmlformats.org/officeDocument/2006/relationships/hyperlink" Target="https://codepen.io/collection/nmBGQM/" TargetMode="External"/><Relationship Id="rId4" Type="http://schemas.openxmlformats.org/officeDocument/2006/relationships/hyperlink" Target="https://codepen.io/collection/DboQbW/?grid_type=list"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3" Type="http://schemas.openxmlformats.org/officeDocument/2006/relationships/hyperlink" Target="https://codepen.io/GAmarketing/pen/RwwyPLw" TargetMode="External"/><Relationship Id="rId2" Type="http://schemas.openxmlformats.org/officeDocument/2006/relationships/notesSlide" Target="../notesSlides/notesSlide37.xml"/><Relationship Id="rId1" Type="http://schemas.openxmlformats.org/officeDocument/2006/relationships/slideLayout" Target="../slideLayouts/slideLayout18.xml"/><Relationship Id="rId4" Type="http://schemas.openxmlformats.org/officeDocument/2006/relationships/hyperlink" Target="https://codepen.io/GAmarketing/pen/MWWGwoO"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codepen.io/GAmarketing/pen/jOOxbMK" TargetMode="External"/><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hyperlink" Target="https://stackoverflow.com/" TargetMode="External"/><Relationship Id="rId7" Type="http://schemas.openxmlformats.org/officeDocument/2006/relationships/hyperlink" Target="https://caniuse.com/"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hyperlink" Target="https://codepen.io/" TargetMode="External"/><Relationship Id="rId5" Type="http://schemas.openxmlformats.org/officeDocument/2006/relationships/hyperlink" Target="https://developer.mozilla.org/en-US/" TargetMode="External"/><Relationship Id="rId4" Type="http://schemas.openxmlformats.org/officeDocument/2006/relationships/hyperlink" Target="https://css-tricks.com/"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4"/>
          <p:cNvSpPr txBox="1">
            <a:spLocks noGrp="1"/>
          </p:cNvSpPr>
          <p:nvPr>
            <p:ph type="title"/>
          </p:nvPr>
        </p:nvSpPr>
        <p:spPr>
          <a:xfrm>
            <a:off x="457200" y="1777050"/>
            <a:ext cx="7287900" cy="158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Orientation and</a:t>
            </a:r>
            <a:br>
              <a:rPr lang="en"/>
            </a:br>
            <a:r>
              <a:rPr lang="en"/>
              <a:t>Introduction to HTML</a:t>
            </a:r>
            <a:endParaRPr/>
          </a:p>
        </p:txBody>
      </p:sp>
      <p:sp>
        <p:nvSpPr>
          <p:cNvPr id="287" name="Google Shape;287;p34"/>
          <p:cNvSpPr txBox="1">
            <a:spLocks noGrp="1"/>
          </p:cNvSpPr>
          <p:nvPr>
            <p:ph type="subTitle" idx="1"/>
          </p:nvPr>
        </p:nvSpPr>
        <p:spPr>
          <a:xfrm>
            <a:off x="502325" y="1221643"/>
            <a:ext cx="7457700" cy="41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Front-End Web Development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43"/>
          <p:cNvSpPr txBox="1">
            <a:spLocks noGrp="1"/>
          </p:cNvSpPr>
          <p:nvPr>
            <p:ph type="title"/>
          </p:nvPr>
        </p:nvSpPr>
        <p:spPr>
          <a:xfrm>
            <a:off x="457200" y="1777050"/>
            <a:ext cx="7551900" cy="158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What Is HTML?</a:t>
            </a:r>
            <a:endParaRPr/>
          </a:p>
        </p:txBody>
      </p:sp>
      <p:sp>
        <p:nvSpPr>
          <p:cNvPr id="368" name="Google Shape;368;p43"/>
          <p:cNvSpPr txBox="1">
            <a:spLocks noGrp="1"/>
          </p:cNvSpPr>
          <p:nvPr>
            <p:ph type="subTitle" idx="1"/>
          </p:nvPr>
        </p:nvSpPr>
        <p:spPr>
          <a:xfrm>
            <a:off x="502325" y="1221643"/>
            <a:ext cx="7457700" cy="41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Front-End Web Development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4"/>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HTML: Structure for Webpages</a:t>
            </a:r>
            <a:endParaRPr/>
          </a:p>
        </p:txBody>
      </p:sp>
      <p:sp>
        <p:nvSpPr>
          <p:cNvPr id="374" name="Google Shape;374;p44"/>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11</a:t>
            </a:fld>
            <a:r>
              <a:rPr lang="en"/>
              <a:t> | © 2020 General Assembly</a:t>
            </a:r>
            <a:endParaRPr/>
          </a:p>
        </p:txBody>
      </p:sp>
      <p:pic>
        <p:nvPicPr>
          <p:cNvPr id="375" name="Google Shape;375;p44"/>
          <p:cNvPicPr preferRelativeResize="0"/>
          <p:nvPr/>
        </p:nvPicPr>
        <p:blipFill rotWithShape="1">
          <a:blip r:embed="rId3">
            <a:alphaModFix/>
          </a:blip>
          <a:srcRect/>
          <a:stretch/>
        </p:blipFill>
        <p:spPr>
          <a:xfrm>
            <a:off x="1578111" y="1074500"/>
            <a:ext cx="5987776" cy="3366800"/>
          </a:xfrm>
          <a:prstGeom prst="rect">
            <a:avLst/>
          </a:prstGeom>
          <a:noFill/>
          <a:ln>
            <a:noFill/>
          </a:ln>
        </p:spPr>
      </p:pic>
      <p:sp>
        <p:nvSpPr>
          <p:cNvPr id="376" name="Google Shape;376;p44"/>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22222"/>
        </a:solidFill>
        <a:effectLst/>
      </p:bgPr>
    </p:bg>
    <p:spTree>
      <p:nvGrpSpPr>
        <p:cNvPr id="1" name="Shape 380"/>
        <p:cNvGrpSpPr/>
        <p:nvPr/>
      </p:nvGrpSpPr>
      <p:grpSpPr>
        <a:xfrm>
          <a:off x="0" y="0"/>
          <a:ext cx="0" cy="0"/>
          <a:chOff x="0" y="0"/>
          <a:chExt cx="0" cy="0"/>
        </a:xfrm>
      </p:grpSpPr>
      <p:cxnSp>
        <p:nvCxnSpPr>
          <p:cNvPr id="381" name="Google Shape;381;p45"/>
          <p:cNvCxnSpPr/>
          <p:nvPr/>
        </p:nvCxnSpPr>
        <p:spPr>
          <a:xfrm rot="5400000">
            <a:off x="1304950" y="2362375"/>
            <a:ext cx="2858700" cy="249900"/>
          </a:xfrm>
          <a:prstGeom prst="bentConnector4">
            <a:avLst>
              <a:gd name="adj1" fmla="val 132"/>
              <a:gd name="adj2" fmla="val 195288"/>
            </a:avLst>
          </a:prstGeom>
          <a:noFill/>
          <a:ln w="19050" cap="flat" cmpd="sng">
            <a:solidFill>
              <a:schemeClr val="accent1"/>
            </a:solidFill>
            <a:prstDash val="solid"/>
            <a:round/>
            <a:headEnd type="triangle" w="med" len="med"/>
            <a:tailEnd type="none" w="med" len="med"/>
          </a:ln>
        </p:spPr>
      </p:cxnSp>
      <p:sp>
        <p:nvSpPr>
          <p:cNvPr id="382" name="Google Shape;382;p45"/>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HTML Basics</a:t>
            </a:r>
            <a:endParaRPr>
              <a:solidFill>
                <a:srgbClr val="FFFFFF"/>
              </a:solidFill>
            </a:endParaRPr>
          </a:p>
        </p:txBody>
      </p:sp>
      <p:sp>
        <p:nvSpPr>
          <p:cNvPr id="383" name="Google Shape;383;p45"/>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12</a:t>
            </a:fld>
            <a:r>
              <a:rPr lang="en"/>
              <a:t> | © 2020 General Assembly</a:t>
            </a:r>
            <a:endParaRPr/>
          </a:p>
        </p:txBody>
      </p:sp>
      <p:sp>
        <p:nvSpPr>
          <p:cNvPr id="384" name="Google Shape;384;p45"/>
          <p:cNvSpPr txBox="1"/>
          <p:nvPr/>
        </p:nvSpPr>
        <p:spPr>
          <a:xfrm>
            <a:off x="2859161" y="814591"/>
            <a:ext cx="4172700" cy="486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800">
                <a:solidFill>
                  <a:srgbClr val="FFFFFF"/>
                </a:solidFill>
                <a:latin typeface="Inconsolata"/>
                <a:ea typeface="Inconsolata"/>
                <a:cs typeface="Inconsolata"/>
                <a:sym typeface="Inconsolata"/>
              </a:rPr>
              <a:t>&lt;!DOCTYPE html&gt;</a:t>
            </a:r>
            <a:endParaRPr sz="1800">
              <a:solidFill>
                <a:srgbClr val="FFFFFF"/>
              </a:solidFill>
              <a:latin typeface="Inconsolata"/>
              <a:ea typeface="Inconsolata"/>
              <a:cs typeface="Inconsolata"/>
              <a:sym typeface="Inconsolata"/>
            </a:endParaRPr>
          </a:p>
          <a:p>
            <a:pPr marL="0" lvl="0" indent="0" algn="l" rtl="0">
              <a:lnSpc>
                <a:spcPct val="115000"/>
              </a:lnSpc>
              <a:spcBef>
                <a:spcPts val="0"/>
              </a:spcBef>
              <a:spcAft>
                <a:spcPts val="0"/>
              </a:spcAft>
              <a:buClr>
                <a:schemeClr val="dk1"/>
              </a:buClr>
              <a:buSzPts val="1100"/>
              <a:buFont typeface="Arial"/>
              <a:buNone/>
            </a:pPr>
            <a:r>
              <a:rPr lang="en" sz="1800">
                <a:solidFill>
                  <a:srgbClr val="FFFFFF"/>
                </a:solidFill>
                <a:latin typeface="Inconsolata"/>
                <a:ea typeface="Inconsolata"/>
                <a:cs typeface="Inconsolata"/>
                <a:sym typeface="Inconsolata"/>
              </a:rPr>
              <a:t>&lt;html&gt;</a:t>
            </a:r>
            <a:endParaRPr sz="1800">
              <a:solidFill>
                <a:srgbClr val="FFFFFF"/>
              </a:solidFill>
              <a:latin typeface="Inconsolata"/>
              <a:ea typeface="Inconsolata"/>
              <a:cs typeface="Inconsolata"/>
              <a:sym typeface="Inconsolata"/>
            </a:endParaRPr>
          </a:p>
          <a:p>
            <a:pPr marL="114300" lvl="0" indent="0" algn="l" rtl="0">
              <a:lnSpc>
                <a:spcPct val="115000"/>
              </a:lnSpc>
              <a:spcBef>
                <a:spcPts val="0"/>
              </a:spcBef>
              <a:spcAft>
                <a:spcPts val="0"/>
              </a:spcAft>
              <a:buClr>
                <a:schemeClr val="dk1"/>
              </a:buClr>
              <a:buSzPts val="1100"/>
              <a:buFont typeface="Arial"/>
              <a:buNone/>
            </a:pPr>
            <a:r>
              <a:rPr lang="en" sz="1800">
                <a:solidFill>
                  <a:srgbClr val="FFFFFF"/>
                </a:solidFill>
                <a:latin typeface="Inconsolata"/>
                <a:ea typeface="Inconsolata"/>
                <a:cs typeface="Inconsolata"/>
                <a:sym typeface="Inconsolata"/>
              </a:rPr>
              <a:t>&lt;head&gt;</a:t>
            </a:r>
            <a:endParaRPr sz="1800">
              <a:solidFill>
                <a:srgbClr val="FFFFFF"/>
              </a:solidFill>
              <a:latin typeface="Inconsolata"/>
              <a:ea typeface="Inconsolata"/>
              <a:cs typeface="Inconsolata"/>
              <a:sym typeface="Inconsolata"/>
            </a:endParaRPr>
          </a:p>
          <a:p>
            <a:pPr marL="228600" lvl="0" indent="0" algn="l" rtl="0">
              <a:lnSpc>
                <a:spcPct val="115000"/>
              </a:lnSpc>
              <a:spcBef>
                <a:spcPts val="0"/>
              </a:spcBef>
              <a:spcAft>
                <a:spcPts val="0"/>
              </a:spcAft>
              <a:buClr>
                <a:schemeClr val="dk1"/>
              </a:buClr>
              <a:buSzPts val="1100"/>
              <a:buFont typeface="Arial"/>
              <a:buNone/>
            </a:pPr>
            <a:r>
              <a:rPr lang="en" sz="1800">
                <a:solidFill>
                  <a:srgbClr val="FFFFFF"/>
                </a:solidFill>
                <a:latin typeface="Inconsolata"/>
                <a:ea typeface="Inconsolata"/>
                <a:cs typeface="Inconsolata"/>
                <a:sym typeface="Inconsolata"/>
              </a:rPr>
              <a:t>&lt;title&gt;GA&lt;/title&gt;</a:t>
            </a:r>
            <a:endParaRPr sz="1800">
              <a:solidFill>
                <a:srgbClr val="FFFFFF"/>
              </a:solidFill>
              <a:latin typeface="Inconsolata"/>
              <a:ea typeface="Inconsolata"/>
              <a:cs typeface="Inconsolata"/>
              <a:sym typeface="Inconsolata"/>
            </a:endParaRPr>
          </a:p>
          <a:p>
            <a:pPr marL="114300" lvl="0" indent="0" algn="l" rtl="0">
              <a:lnSpc>
                <a:spcPct val="115000"/>
              </a:lnSpc>
              <a:spcBef>
                <a:spcPts val="0"/>
              </a:spcBef>
              <a:spcAft>
                <a:spcPts val="0"/>
              </a:spcAft>
              <a:buClr>
                <a:schemeClr val="dk1"/>
              </a:buClr>
              <a:buSzPts val="1100"/>
              <a:buFont typeface="Arial"/>
              <a:buNone/>
            </a:pPr>
            <a:r>
              <a:rPr lang="en" sz="1800">
                <a:solidFill>
                  <a:srgbClr val="FFFFFF"/>
                </a:solidFill>
                <a:latin typeface="Inconsolata"/>
                <a:ea typeface="Inconsolata"/>
                <a:cs typeface="Inconsolata"/>
                <a:sym typeface="Inconsolata"/>
              </a:rPr>
              <a:t>&lt;/head&gt;</a:t>
            </a:r>
            <a:endParaRPr sz="1800">
              <a:solidFill>
                <a:srgbClr val="FFFFFF"/>
              </a:solidFill>
              <a:latin typeface="Inconsolata"/>
              <a:ea typeface="Inconsolata"/>
              <a:cs typeface="Inconsolata"/>
              <a:sym typeface="Inconsolata"/>
            </a:endParaRPr>
          </a:p>
          <a:p>
            <a:pPr marL="114300" lvl="0" indent="0" algn="l" rtl="0">
              <a:lnSpc>
                <a:spcPct val="115000"/>
              </a:lnSpc>
              <a:spcBef>
                <a:spcPts val="0"/>
              </a:spcBef>
              <a:spcAft>
                <a:spcPts val="0"/>
              </a:spcAft>
              <a:buClr>
                <a:schemeClr val="dk1"/>
              </a:buClr>
              <a:buSzPts val="1100"/>
              <a:buFont typeface="Arial"/>
              <a:buNone/>
            </a:pPr>
            <a:r>
              <a:rPr lang="en" sz="1800">
                <a:solidFill>
                  <a:srgbClr val="FFFFFF"/>
                </a:solidFill>
                <a:latin typeface="Inconsolata"/>
                <a:ea typeface="Inconsolata"/>
                <a:cs typeface="Inconsolata"/>
                <a:sym typeface="Inconsolata"/>
              </a:rPr>
              <a:t>&lt;body&gt;</a:t>
            </a:r>
            <a:endParaRPr sz="1800">
              <a:solidFill>
                <a:srgbClr val="FFFFFF"/>
              </a:solidFill>
              <a:latin typeface="Inconsolata"/>
              <a:ea typeface="Inconsolata"/>
              <a:cs typeface="Inconsolata"/>
              <a:sym typeface="Inconsolata"/>
            </a:endParaRPr>
          </a:p>
          <a:p>
            <a:pPr marL="228600" lvl="0" indent="0" algn="l" rtl="0">
              <a:lnSpc>
                <a:spcPct val="115000"/>
              </a:lnSpc>
              <a:spcBef>
                <a:spcPts val="0"/>
              </a:spcBef>
              <a:spcAft>
                <a:spcPts val="0"/>
              </a:spcAft>
              <a:buClr>
                <a:schemeClr val="dk1"/>
              </a:buClr>
              <a:buSzPts val="1100"/>
              <a:buFont typeface="Arial"/>
              <a:buNone/>
            </a:pPr>
            <a:r>
              <a:rPr lang="en" sz="1800">
                <a:solidFill>
                  <a:srgbClr val="FFFFFF"/>
                </a:solidFill>
                <a:latin typeface="Inconsolata"/>
                <a:ea typeface="Inconsolata"/>
                <a:cs typeface="Inconsolata"/>
                <a:sym typeface="Inconsolata"/>
              </a:rPr>
              <a:t>&lt;p&gt;Hey GA!&lt;/p&gt;</a:t>
            </a:r>
            <a:endParaRPr sz="1800">
              <a:solidFill>
                <a:srgbClr val="FFFFFF"/>
              </a:solidFill>
              <a:latin typeface="Inconsolata"/>
              <a:ea typeface="Inconsolata"/>
              <a:cs typeface="Inconsolata"/>
              <a:sym typeface="Inconsolata"/>
            </a:endParaRPr>
          </a:p>
          <a:p>
            <a:pPr marL="114300" lvl="0" indent="0" algn="l" rtl="0">
              <a:lnSpc>
                <a:spcPct val="115000"/>
              </a:lnSpc>
              <a:spcBef>
                <a:spcPts val="0"/>
              </a:spcBef>
              <a:spcAft>
                <a:spcPts val="0"/>
              </a:spcAft>
              <a:buClr>
                <a:schemeClr val="dk1"/>
              </a:buClr>
              <a:buSzPts val="1100"/>
              <a:buFont typeface="Arial"/>
              <a:buNone/>
            </a:pPr>
            <a:r>
              <a:rPr lang="en" sz="1800">
                <a:solidFill>
                  <a:srgbClr val="FFFFFF"/>
                </a:solidFill>
                <a:latin typeface="Inconsolata"/>
                <a:ea typeface="Inconsolata"/>
                <a:cs typeface="Inconsolata"/>
                <a:sym typeface="Inconsolata"/>
              </a:rPr>
              <a:t>&lt;/body&gt;</a:t>
            </a:r>
            <a:endParaRPr sz="1800">
              <a:solidFill>
                <a:srgbClr val="FFFFFF"/>
              </a:solidFill>
              <a:latin typeface="Inconsolata"/>
              <a:ea typeface="Inconsolata"/>
              <a:cs typeface="Inconsolata"/>
              <a:sym typeface="Inconsolata"/>
            </a:endParaRPr>
          </a:p>
          <a:p>
            <a:pPr marL="0" lvl="0" indent="0" algn="l" rtl="0">
              <a:lnSpc>
                <a:spcPct val="115000"/>
              </a:lnSpc>
              <a:spcBef>
                <a:spcPts val="0"/>
              </a:spcBef>
              <a:spcAft>
                <a:spcPts val="0"/>
              </a:spcAft>
              <a:buNone/>
            </a:pPr>
            <a:r>
              <a:rPr lang="en" sz="1800">
                <a:solidFill>
                  <a:srgbClr val="FFFFFF"/>
                </a:solidFill>
                <a:latin typeface="Inconsolata"/>
                <a:ea typeface="Inconsolata"/>
                <a:cs typeface="Inconsolata"/>
                <a:sym typeface="Inconsolata"/>
              </a:rPr>
              <a:t>&lt;/html&gt;</a:t>
            </a:r>
            <a:endParaRPr sz="1800">
              <a:solidFill>
                <a:srgbClr val="FFFFFF"/>
              </a:solidFill>
              <a:latin typeface="Inconsolata"/>
              <a:ea typeface="Inconsolata"/>
              <a:cs typeface="Inconsolata"/>
              <a:sym typeface="Inconsolata"/>
            </a:endParaRPr>
          </a:p>
        </p:txBody>
      </p:sp>
      <p:sp>
        <p:nvSpPr>
          <p:cNvPr id="385" name="Google Shape;385;p45"/>
          <p:cNvSpPr txBox="1"/>
          <p:nvPr/>
        </p:nvSpPr>
        <p:spPr>
          <a:xfrm>
            <a:off x="516650" y="1791025"/>
            <a:ext cx="1563000" cy="1392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b="1">
                <a:solidFill>
                  <a:srgbClr val="FFFFFF"/>
                </a:solidFill>
                <a:latin typeface="Proxima Nova"/>
                <a:ea typeface="Proxima Nova"/>
                <a:cs typeface="Proxima Nova"/>
                <a:sym typeface="Proxima Nova"/>
              </a:rPr>
              <a:t>The doctype for all HTML documents is the same: </a:t>
            </a:r>
            <a:endParaRPr sz="1200" b="1">
              <a:solidFill>
                <a:srgbClr val="FFFFFF"/>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sz="1200" b="1">
                <a:solidFill>
                  <a:schemeClr val="accent1"/>
                </a:solidFill>
                <a:latin typeface="Proxima Nova"/>
                <a:ea typeface="Proxima Nova"/>
                <a:cs typeface="Proxima Nova"/>
                <a:sym typeface="Proxima Nova"/>
              </a:rPr>
              <a:t>&lt;!DOCTYPE html&gt;</a:t>
            </a:r>
            <a:r>
              <a:rPr lang="en" sz="1200" b="1">
                <a:latin typeface="Proxima Nova"/>
                <a:ea typeface="Proxima Nova"/>
                <a:cs typeface="Proxima Nova"/>
                <a:sym typeface="Proxima Nova"/>
              </a:rPr>
              <a:t>. </a:t>
            </a:r>
            <a:r>
              <a:rPr lang="en" sz="1200" b="1">
                <a:solidFill>
                  <a:srgbClr val="FFFFFF"/>
                </a:solidFill>
                <a:latin typeface="Proxima Nova"/>
                <a:ea typeface="Proxima Nova"/>
                <a:cs typeface="Proxima Nova"/>
                <a:sym typeface="Proxima Nova"/>
              </a:rPr>
              <a:t>It is ALWAYS the first item on a page.</a:t>
            </a:r>
            <a:endParaRPr sz="1200" b="1">
              <a:solidFill>
                <a:srgbClr val="FFFFFF"/>
              </a:solidFill>
              <a:latin typeface="Proxima Nova"/>
              <a:ea typeface="Proxima Nova"/>
              <a:cs typeface="Proxima Nova"/>
              <a:sym typeface="Proxima Nova"/>
            </a:endParaRPr>
          </a:p>
        </p:txBody>
      </p:sp>
      <p:sp>
        <p:nvSpPr>
          <p:cNvPr id="386" name="Google Shape;386;p45"/>
          <p:cNvSpPr txBox="1"/>
          <p:nvPr/>
        </p:nvSpPr>
        <p:spPr>
          <a:xfrm>
            <a:off x="6080825" y="1630300"/>
            <a:ext cx="2461200" cy="788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rgbClr val="00A7BD"/>
                </a:solidFill>
                <a:latin typeface="Proxima Nova"/>
                <a:ea typeface="Proxima Nova"/>
                <a:cs typeface="Proxima Nova"/>
                <a:sym typeface="Proxima Nova"/>
              </a:rPr>
              <a:t>&lt;html&gt; </a:t>
            </a:r>
            <a:r>
              <a:rPr lang="en" sz="1200" b="1">
                <a:solidFill>
                  <a:srgbClr val="FFFFFF"/>
                </a:solidFill>
                <a:latin typeface="Proxima Nova"/>
                <a:ea typeface="Proxima Nova"/>
                <a:cs typeface="Proxima Nova"/>
                <a:sym typeface="Proxima Nova"/>
              </a:rPr>
              <a:t>tag ALWAYS encloses </a:t>
            </a:r>
            <a:br>
              <a:rPr lang="en" sz="1200" b="1">
                <a:solidFill>
                  <a:srgbClr val="FFFFFF"/>
                </a:solidFill>
                <a:latin typeface="Proxima Nova"/>
                <a:ea typeface="Proxima Nova"/>
                <a:cs typeface="Proxima Nova"/>
                <a:sym typeface="Proxima Nova"/>
              </a:rPr>
            </a:br>
            <a:r>
              <a:rPr lang="en" sz="1200" b="1">
                <a:solidFill>
                  <a:srgbClr val="FFFFFF"/>
                </a:solidFill>
                <a:latin typeface="Proxima Nova"/>
                <a:ea typeface="Proxima Nova"/>
                <a:cs typeface="Proxima Nova"/>
                <a:sym typeface="Proxima Nova"/>
              </a:rPr>
              <a:t>the entire document</a:t>
            </a:r>
            <a:endParaRPr sz="1200" b="1">
              <a:solidFill>
                <a:srgbClr val="FFFFFF"/>
              </a:solidFill>
              <a:latin typeface="Proxima Nova"/>
              <a:ea typeface="Proxima Nova"/>
              <a:cs typeface="Proxima Nova"/>
              <a:sym typeface="Proxima Nova"/>
            </a:endParaRPr>
          </a:p>
        </p:txBody>
      </p:sp>
      <p:sp>
        <p:nvSpPr>
          <p:cNvPr id="387" name="Google Shape;387;p45"/>
          <p:cNvSpPr txBox="1"/>
          <p:nvPr/>
        </p:nvSpPr>
        <p:spPr>
          <a:xfrm>
            <a:off x="6007550" y="2648600"/>
            <a:ext cx="2461200" cy="1392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accent2"/>
                </a:solidFill>
                <a:latin typeface="Proxima Nova"/>
                <a:ea typeface="Proxima Nova"/>
                <a:cs typeface="Proxima Nova"/>
                <a:sym typeface="Proxima Nova"/>
              </a:rPr>
              <a:t>&lt;head&gt;</a:t>
            </a:r>
            <a:r>
              <a:rPr lang="en" sz="1200" b="1">
                <a:latin typeface="Proxima Nova"/>
                <a:ea typeface="Proxima Nova"/>
                <a:cs typeface="Proxima Nova"/>
                <a:sym typeface="Proxima Nova"/>
              </a:rPr>
              <a:t> </a:t>
            </a:r>
            <a:r>
              <a:rPr lang="en" sz="1200" b="1">
                <a:solidFill>
                  <a:srgbClr val="FFFFFF"/>
                </a:solidFill>
                <a:latin typeface="Proxima Nova"/>
                <a:ea typeface="Proxima Nova"/>
                <a:cs typeface="Proxima Nova"/>
                <a:sym typeface="Proxima Nova"/>
              </a:rPr>
              <a:t>and</a:t>
            </a:r>
            <a:r>
              <a:rPr lang="en" sz="1200" b="1">
                <a:latin typeface="Proxima Nova"/>
                <a:ea typeface="Proxima Nova"/>
                <a:cs typeface="Proxima Nova"/>
                <a:sym typeface="Proxima Nova"/>
              </a:rPr>
              <a:t> </a:t>
            </a:r>
            <a:r>
              <a:rPr lang="en" sz="1200" b="1">
                <a:solidFill>
                  <a:schemeClr val="accent2"/>
                </a:solidFill>
                <a:latin typeface="Proxima Nova"/>
                <a:ea typeface="Proxima Nova"/>
                <a:cs typeface="Proxima Nova"/>
                <a:sym typeface="Proxima Nova"/>
              </a:rPr>
              <a:t>&lt;body&gt;</a:t>
            </a:r>
            <a:r>
              <a:rPr lang="en" sz="1200" b="1">
                <a:solidFill>
                  <a:schemeClr val="accent4"/>
                </a:solidFill>
                <a:latin typeface="Proxima Nova"/>
                <a:ea typeface="Proxima Nova"/>
                <a:cs typeface="Proxima Nova"/>
                <a:sym typeface="Proxima Nova"/>
              </a:rPr>
              <a:t> </a:t>
            </a:r>
            <a:r>
              <a:rPr lang="en" sz="1200" b="1">
                <a:solidFill>
                  <a:srgbClr val="FFFFFF"/>
                </a:solidFill>
                <a:latin typeface="Proxima Nova"/>
                <a:ea typeface="Proxima Nova"/>
                <a:cs typeface="Proxima Nova"/>
                <a:sym typeface="Proxima Nova"/>
              </a:rPr>
              <a:t>tags are  where page content go. The </a:t>
            </a:r>
            <a:r>
              <a:rPr lang="en" sz="1200" b="1">
                <a:solidFill>
                  <a:schemeClr val="accent2"/>
                </a:solidFill>
                <a:latin typeface="Proxima Nova"/>
                <a:ea typeface="Proxima Nova"/>
                <a:cs typeface="Proxima Nova"/>
                <a:sym typeface="Proxima Nova"/>
              </a:rPr>
              <a:t>&lt;head&gt;</a:t>
            </a:r>
            <a:r>
              <a:rPr lang="en" sz="1200" b="1">
                <a:latin typeface="Proxima Nova"/>
                <a:ea typeface="Proxima Nova"/>
                <a:cs typeface="Proxima Nova"/>
                <a:sym typeface="Proxima Nova"/>
              </a:rPr>
              <a:t> </a:t>
            </a:r>
            <a:r>
              <a:rPr lang="en" sz="1200" b="1">
                <a:solidFill>
                  <a:srgbClr val="FFFFFF"/>
                </a:solidFill>
                <a:latin typeface="Proxima Nova"/>
                <a:ea typeface="Proxima Nova"/>
                <a:cs typeface="Proxima Nova"/>
                <a:sym typeface="Proxima Nova"/>
              </a:rPr>
              <a:t>contains what machines see,</a:t>
            </a:r>
            <a:r>
              <a:rPr lang="en" sz="1200" b="1">
                <a:latin typeface="Proxima Nova"/>
                <a:ea typeface="Proxima Nova"/>
                <a:cs typeface="Proxima Nova"/>
                <a:sym typeface="Proxima Nova"/>
              </a:rPr>
              <a:t> </a:t>
            </a:r>
            <a:r>
              <a:rPr lang="en" sz="1200" b="1">
                <a:solidFill>
                  <a:schemeClr val="accent2"/>
                </a:solidFill>
                <a:latin typeface="Proxima Nova"/>
                <a:ea typeface="Proxima Nova"/>
                <a:cs typeface="Proxima Nova"/>
                <a:sym typeface="Proxima Nova"/>
              </a:rPr>
              <a:t>&lt;body&gt;</a:t>
            </a:r>
            <a:r>
              <a:rPr lang="en" sz="1200" b="1">
                <a:solidFill>
                  <a:schemeClr val="accent4"/>
                </a:solidFill>
                <a:latin typeface="Proxima Nova"/>
                <a:ea typeface="Proxima Nova"/>
                <a:cs typeface="Proxima Nova"/>
                <a:sym typeface="Proxima Nova"/>
              </a:rPr>
              <a:t> </a:t>
            </a:r>
            <a:r>
              <a:rPr lang="en" sz="1200" b="1">
                <a:solidFill>
                  <a:srgbClr val="FFFFFF"/>
                </a:solidFill>
                <a:latin typeface="Proxima Nova"/>
                <a:ea typeface="Proxima Nova"/>
                <a:cs typeface="Proxima Nova"/>
                <a:sym typeface="Proxima Nova"/>
              </a:rPr>
              <a:t>is what people see.</a:t>
            </a:r>
            <a:endParaRPr sz="1200" b="1">
              <a:solidFill>
                <a:srgbClr val="FFFFFF"/>
              </a:solidFill>
              <a:latin typeface="Proxima Nova"/>
              <a:ea typeface="Proxima Nova"/>
              <a:cs typeface="Proxima Nova"/>
              <a:sym typeface="Proxima Nova"/>
            </a:endParaRPr>
          </a:p>
        </p:txBody>
      </p:sp>
      <p:cxnSp>
        <p:nvCxnSpPr>
          <p:cNvPr id="388" name="Google Shape;388;p45"/>
          <p:cNvCxnSpPr>
            <a:stCxn id="387" idx="0"/>
          </p:cNvCxnSpPr>
          <p:nvPr/>
        </p:nvCxnSpPr>
        <p:spPr>
          <a:xfrm rot="5400000" flipH="1">
            <a:off x="5924900" y="1335350"/>
            <a:ext cx="165300" cy="2461200"/>
          </a:xfrm>
          <a:prstGeom prst="bentConnector2">
            <a:avLst/>
          </a:prstGeom>
          <a:noFill/>
          <a:ln w="19050" cap="flat" cmpd="sng">
            <a:solidFill>
              <a:schemeClr val="accent2"/>
            </a:solidFill>
            <a:prstDash val="solid"/>
            <a:round/>
            <a:headEnd type="none" w="med" len="med"/>
            <a:tailEnd type="triangle" w="med" len="med"/>
          </a:ln>
        </p:spPr>
      </p:cxnSp>
      <p:cxnSp>
        <p:nvCxnSpPr>
          <p:cNvPr id="389" name="Google Shape;389;p45"/>
          <p:cNvCxnSpPr/>
          <p:nvPr/>
        </p:nvCxnSpPr>
        <p:spPr>
          <a:xfrm rot="10800000">
            <a:off x="3882350" y="1329700"/>
            <a:ext cx="3355800" cy="300600"/>
          </a:xfrm>
          <a:prstGeom prst="bentConnector3">
            <a:avLst>
              <a:gd name="adj1" fmla="val 50000"/>
            </a:avLst>
          </a:prstGeom>
          <a:noFill/>
          <a:ln w="19050" cap="flat" cmpd="sng">
            <a:solidFill>
              <a:srgbClr val="00A7BD"/>
            </a:solidFill>
            <a:prstDash val="solid"/>
            <a:round/>
            <a:headEnd type="none" w="med" len="med"/>
            <a:tailEnd type="triangle" w="med" len="med"/>
          </a:ln>
        </p:spPr>
      </p:cxnSp>
      <p:sp>
        <p:nvSpPr>
          <p:cNvPr id="390" name="Google Shape;390;p45"/>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6"/>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Most People Think HTML Is Programming — It’s Not!</a:t>
            </a:r>
            <a:endParaRPr/>
          </a:p>
        </p:txBody>
      </p:sp>
      <p:sp>
        <p:nvSpPr>
          <p:cNvPr id="396" name="Google Shape;396;p46"/>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13</a:t>
            </a:fld>
            <a:r>
              <a:rPr lang="en"/>
              <a:t> | © 2020 General Assembly</a:t>
            </a:r>
            <a:endParaRPr/>
          </a:p>
        </p:txBody>
      </p:sp>
      <p:pic>
        <p:nvPicPr>
          <p:cNvPr id="397" name="Google Shape;397;p46"/>
          <p:cNvPicPr preferRelativeResize="0"/>
          <p:nvPr/>
        </p:nvPicPr>
        <p:blipFill rotWithShape="1">
          <a:blip r:embed="rId3">
            <a:alphaModFix/>
          </a:blip>
          <a:srcRect l="4445" t="13174" r="1965" b="49514"/>
          <a:stretch/>
        </p:blipFill>
        <p:spPr>
          <a:xfrm>
            <a:off x="1578100" y="1007150"/>
            <a:ext cx="5987800" cy="3353674"/>
          </a:xfrm>
          <a:prstGeom prst="rect">
            <a:avLst/>
          </a:prstGeom>
          <a:noFill/>
          <a:ln>
            <a:noFill/>
          </a:ln>
        </p:spPr>
      </p:pic>
      <p:sp>
        <p:nvSpPr>
          <p:cNvPr id="398" name="Google Shape;398;p46"/>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p47"/>
          <p:cNvPicPr preferRelativeResize="0"/>
          <p:nvPr/>
        </p:nvPicPr>
        <p:blipFill rotWithShape="1">
          <a:blip r:embed="rId3">
            <a:alphaModFix/>
          </a:blip>
          <a:srcRect b="56119"/>
          <a:stretch/>
        </p:blipFill>
        <p:spPr>
          <a:xfrm>
            <a:off x="768700" y="2463653"/>
            <a:ext cx="4615927" cy="506346"/>
          </a:xfrm>
          <a:prstGeom prst="rect">
            <a:avLst/>
          </a:prstGeom>
          <a:noFill/>
          <a:ln>
            <a:noFill/>
          </a:ln>
        </p:spPr>
      </p:pic>
      <p:pic>
        <p:nvPicPr>
          <p:cNvPr id="404" name="Google Shape;404;p47"/>
          <p:cNvPicPr preferRelativeResize="0"/>
          <p:nvPr/>
        </p:nvPicPr>
        <p:blipFill rotWithShape="1">
          <a:blip r:embed="rId4">
            <a:alphaModFix/>
          </a:blip>
          <a:srcRect b="47867"/>
          <a:stretch/>
        </p:blipFill>
        <p:spPr>
          <a:xfrm>
            <a:off x="675950" y="2023525"/>
            <a:ext cx="4768048" cy="2485699"/>
          </a:xfrm>
          <a:prstGeom prst="rect">
            <a:avLst/>
          </a:prstGeom>
          <a:noFill/>
          <a:ln>
            <a:noFill/>
          </a:ln>
        </p:spPr>
      </p:pic>
      <p:pic>
        <p:nvPicPr>
          <p:cNvPr id="405" name="Google Shape;405;p47"/>
          <p:cNvPicPr preferRelativeResize="0"/>
          <p:nvPr/>
        </p:nvPicPr>
        <p:blipFill rotWithShape="1">
          <a:blip r:embed="rId3">
            <a:alphaModFix/>
          </a:blip>
          <a:srcRect l="3722" t="68616" r="5269"/>
          <a:stretch/>
        </p:blipFill>
        <p:spPr>
          <a:xfrm>
            <a:off x="768700" y="3205500"/>
            <a:ext cx="4565298" cy="393600"/>
          </a:xfrm>
          <a:prstGeom prst="rect">
            <a:avLst/>
          </a:prstGeom>
          <a:noFill/>
          <a:ln>
            <a:noFill/>
          </a:ln>
        </p:spPr>
      </p:pic>
      <p:sp>
        <p:nvSpPr>
          <p:cNvPr id="406" name="Google Shape;406;p47"/>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14</a:t>
            </a:fld>
            <a:r>
              <a:rPr lang="en"/>
              <a:t> | © 2020 General Assembly</a:t>
            </a:r>
            <a:endParaRPr/>
          </a:p>
        </p:txBody>
      </p:sp>
      <p:sp>
        <p:nvSpPr>
          <p:cNvPr id="407" name="Google Shape;407;p47"/>
          <p:cNvSpPr txBox="1"/>
          <p:nvPr/>
        </p:nvSpPr>
        <p:spPr>
          <a:xfrm>
            <a:off x="6590425" y="2647400"/>
            <a:ext cx="1280100" cy="135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latin typeface="Proxima Nova"/>
                <a:ea typeface="Proxima Nova"/>
                <a:cs typeface="Proxima Nova"/>
                <a:sym typeface="Proxima Nova"/>
              </a:rPr>
              <a:t>These symbols surround every tag.</a:t>
            </a:r>
            <a:endParaRPr sz="1800">
              <a:latin typeface="Proxima Nova"/>
              <a:ea typeface="Proxima Nova"/>
              <a:cs typeface="Proxima Nova"/>
              <a:sym typeface="Proxima Nova"/>
            </a:endParaRPr>
          </a:p>
        </p:txBody>
      </p:sp>
      <p:sp>
        <p:nvSpPr>
          <p:cNvPr id="408" name="Google Shape;408;p47"/>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HTML: Hypertext Markup Language</a:t>
            </a:r>
            <a:endParaRPr/>
          </a:p>
        </p:txBody>
      </p:sp>
      <p:sp>
        <p:nvSpPr>
          <p:cNvPr id="409" name="Google Shape;409;p47"/>
          <p:cNvSpPr txBox="1">
            <a:spLocks noGrp="1"/>
          </p:cNvSpPr>
          <p:nvPr>
            <p:ph type="body" idx="4294967295"/>
          </p:nvPr>
        </p:nvSpPr>
        <p:spPr>
          <a:xfrm>
            <a:off x="457200" y="1023500"/>
            <a:ext cx="5623200" cy="293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HTML is made up of tags.</a:t>
            </a:r>
            <a:endParaRPr/>
          </a:p>
          <a:p>
            <a:pPr marL="457200" lvl="0" indent="-342900" algn="l" rtl="0">
              <a:spcBef>
                <a:spcPts val="0"/>
              </a:spcBef>
              <a:spcAft>
                <a:spcPts val="0"/>
              </a:spcAft>
              <a:buSzPts val="1800"/>
              <a:buChar char="●"/>
            </a:pPr>
            <a:r>
              <a:rPr lang="en"/>
              <a:t>Tags tell the browser how to encode the content (e.g., will the content be formatted as an image or as a link?)</a:t>
            </a:r>
            <a:endParaRPr/>
          </a:p>
        </p:txBody>
      </p:sp>
      <p:sp>
        <p:nvSpPr>
          <p:cNvPr id="410" name="Google Shape;410;p47"/>
          <p:cNvSpPr/>
          <p:nvPr/>
        </p:nvSpPr>
        <p:spPr>
          <a:xfrm>
            <a:off x="6526675" y="853075"/>
            <a:ext cx="1407600" cy="1407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7"/>
          <p:cNvSpPr txBox="1"/>
          <p:nvPr/>
        </p:nvSpPr>
        <p:spPr>
          <a:xfrm>
            <a:off x="6356575" y="1389925"/>
            <a:ext cx="1747800" cy="6336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1600"/>
              </a:spcAft>
              <a:buNone/>
            </a:pPr>
            <a:r>
              <a:rPr lang="en" sz="6000" b="1">
                <a:solidFill>
                  <a:schemeClr val="dk1"/>
                </a:solidFill>
                <a:latin typeface="Proxima Nova"/>
                <a:ea typeface="Proxima Nova"/>
                <a:cs typeface="Proxima Nova"/>
                <a:sym typeface="Proxima Nova"/>
              </a:rPr>
              <a:t>&lt; &gt;</a:t>
            </a:r>
            <a:endParaRPr sz="6000"/>
          </a:p>
        </p:txBody>
      </p:sp>
      <p:cxnSp>
        <p:nvCxnSpPr>
          <p:cNvPr id="412" name="Google Shape;412;p47"/>
          <p:cNvCxnSpPr/>
          <p:nvPr/>
        </p:nvCxnSpPr>
        <p:spPr>
          <a:xfrm>
            <a:off x="763850" y="4509225"/>
            <a:ext cx="4575000" cy="0"/>
          </a:xfrm>
          <a:prstGeom prst="straightConnector1">
            <a:avLst/>
          </a:prstGeom>
          <a:noFill/>
          <a:ln w="9525" cap="flat" cmpd="sng">
            <a:solidFill>
              <a:srgbClr val="000000"/>
            </a:solidFill>
            <a:prstDash val="solid"/>
            <a:round/>
            <a:headEnd type="none" w="med" len="med"/>
            <a:tailEnd type="none" w="med" len="med"/>
          </a:ln>
        </p:spPr>
      </p:cxnSp>
      <p:cxnSp>
        <p:nvCxnSpPr>
          <p:cNvPr id="413" name="Google Shape;413;p47"/>
          <p:cNvCxnSpPr/>
          <p:nvPr/>
        </p:nvCxnSpPr>
        <p:spPr>
          <a:xfrm rot="10800000">
            <a:off x="7230475" y="2316500"/>
            <a:ext cx="0" cy="351900"/>
          </a:xfrm>
          <a:prstGeom prst="straightConnector1">
            <a:avLst/>
          </a:prstGeom>
          <a:noFill/>
          <a:ln w="19050" cap="flat" cmpd="sng">
            <a:solidFill>
              <a:srgbClr val="B7B7B7"/>
            </a:solidFill>
            <a:prstDash val="solid"/>
            <a:round/>
            <a:headEnd type="none" w="med" len="med"/>
            <a:tailEnd type="triangle" w="med" len="med"/>
          </a:ln>
        </p:spPr>
      </p:cxnSp>
      <p:sp>
        <p:nvSpPr>
          <p:cNvPr id="414" name="Google Shape;414;p47"/>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graphicFrame>
        <p:nvGraphicFramePr>
          <p:cNvPr id="419" name="Google Shape;419;p48"/>
          <p:cNvGraphicFramePr/>
          <p:nvPr/>
        </p:nvGraphicFramePr>
        <p:xfrm>
          <a:off x="516200" y="1008400"/>
          <a:ext cx="8260250" cy="3372275"/>
        </p:xfrm>
        <a:graphic>
          <a:graphicData uri="http://schemas.openxmlformats.org/drawingml/2006/table">
            <a:tbl>
              <a:tblPr>
                <a:noFill/>
                <a:tableStyleId>{78875100-6D30-4883-ABE4-8A729A5619A3}</a:tableStyleId>
              </a:tblPr>
              <a:tblGrid>
                <a:gridCol w="1688775">
                  <a:extLst>
                    <a:ext uri="{9D8B030D-6E8A-4147-A177-3AD203B41FA5}">
                      <a16:colId xmlns:a16="http://schemas.microsoft.com/office/drawing/2014/main" val="20000"/>
                    </a:ext>
                  </a:extLst>
                </a:gridCol>
                <a:gridCol w="6571475">
                  <a:extLst>
                    <a:ext uri="{9D8B030D-6E8A-4147-A177-3AD203B41FA5}">
                      <a16:colId xmlns:a16="http://schemas.microsoft.com/office/drawing/2014/main" val="20001"/>
                    </a:ext>
                  </a:extLst>
                </a:gridCol>
              </a:tblGrid>
              <a:tr h="1568975">
                <a:tc>
                  <a:txBody>
                    <a:bodyPr/>
                    <a:lstStyle/>
                    <a:p>
                      <a:pPr marL="0" lvl="0" indent="0" algn="ctr" rtl="0">
                        <a:spcBef>
                          <a:spcPts val="0"/>
                        </a:spcBef>
                        <a:spcAft>
                          <a:spcPts val="0"/>
                        </a:spcAft>
                        <a:buClr>
                          <a:schemeClr val="dk1"/>
                        </a:buClr>
                        <a:buSzPts val="1100"/>
                        <a:buFont typeface="Arial"/>
                        <a:buNone/>
                      </a:pPr>
                      <a:r>
                        <a:rPr lang="en" sz="1800" b="1">
                          <a:solidFill>
                            <a:srgbClr val="FFFFFF"/>
                          </a:solidFill>
                          <a:latin typeface="Proxima Nova"/>
                          <a:ea typeface="Proxima Nova"/>
                          <a:cs typeface="Proxima Nova"/>
                          <a:sym typeface="Proxima Nova"/>
                        </a:rPr>
                        <a:t>Regular Tags</a:t>
                      </a:r>
                      <a:endParaRPr sz="1800" b="1">
                        <a:solidFill>
                          <a:srgbClr val="FFFFFF"/>
                        </a:solidFill>
                        <a:latin typeface="Proxima Nova"/>
                        <a:ea typeface="Proxima Nova"/>
                        <a:cs typeface="Proxima Nova"/>
                        <a:sym typeface="Proxima Nova"/>
                      </a:endParaRPr>
                    </a:p>
                    <a:p>
                      <a:pPr marL="0" lvl="0" indent="0" algn="ctr" rtl="0">
                        <a:spcBef>
                          <a:spcPts val="0"/>
                        </a:spcBef>
                        <a:spcAft>
                          <a:spcPts val="0"/>
                        </a:spcAft>
                        <a:buNone/>
                      </a:pPr>
                      <a:endParaRPr>
                        <a:solidFill>
                          <a:srgbClr val="FFFFFF"/>
                        </a:solidFill>
                      </a:endParaRPr>
                    </a:p>
                  </a:txBody>
                  <a:tcPr marL="91425" marR="91425" marT="91425" marB="91425" anchor="ctr">
                    <a:solidFill>
                      <a:schemeClr val="lt2"/>
                    </a:solidFill>
                  </a:tcPr>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0"/>
                  </a:ext>
                </a:extLst>
              </a:tr>
              <a:tr h="1803300">
                <a:tc>
                  <a:txBody>
                    <a:bodyPr/>
                    <a:lstStyle/>
                    <a:p>
                      <a:pPr marL="0" lvl="0" indent="0" algn="ctr" rtl="0">
                        <a:spcBef>
                          <a:spcPts val="0"/>
                        </a:spcBef>
                        <a:spcAft>
                          <a:spcPts val="0"/>
                        </a:spcAft>
                        <a:buClr>
                          <a:schemeClr val="dk1"/>
                        </a:buClr>
                        <a:buSzPts val="1100"/>
                        <a:buFont typeface="Arial"/>
                        <a:buNone/>
                      </a:pPr>
                      <a:r>
                        <a:rPr lang="en" sz="1800" b="1">
                          <a:solidFill>
                            <a:srgbClr val="FFFFFF"/>
                          </a:solidFill>
                          <a:latin typeface="Proxima Nova"/>
                          <a:ea typeface="Proxima Nova"/>
                          <a:cs typeface="Proxima Nova"/>
                          <a:sym typeface="Proxima Nova"/>
                        </a:rPr>
                        <a:t>Self-closing Tags (aka Void Tags)</a:t>
                      </a:r>
                      <a:endParaRPr sz="1800" b="1">
                        <a:solidFill>
                          <a:srgbClr val="FFFFFF"/>
                        </a:solidFill>
                        <a:latin typeface="Proxima Nova"/>
                        <a:ea typeface="Proxima Nova"/>
                        <a:cs typeface="Proxima Nova"/>
                        <a:sym typeface="Proxima Nova"/>
                      </a:endParaRPr>
                    </a:p>
                    <a:p>
                      <a:pPr marL="0" lvl="0" indent="0" algn="ctr" rtl="0">
                        <a:spcBef>
                          <a:spcPts val="0"/>
                        </a:spcBef>
                        <a:spcAft>
                          <a:spcPts val="0"/>
                        </a:spcAft>
                        <a:buNone/>
                      </a:pPr>
                      <a:endParaRPr>
                        <a:solidFill>
                          <a:srgbClr val="FFFFFF"/>
                        </a:solidFill>
                      </a:endParaRPr>
                    </a:p>
                  </a:txBody>
                  <a:tcPr marL="91425" marR="91425" marT="91425" marB="91425" anchor="ctr">
                    <a:solidFill>
                      <a:schemeClr val="lt2"/>
                    </a:solidFill>
                  </a:tcPr>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1"/>
                  </a:ext>
                </a:extLst>
              </a:tr>
            </a:tbl>
          </a:graphicData>
        </a:graphic>
      </p:graphicFrame>
      <p:sp>
        <p:nvSpPr>
          <p:cNvPr id="420" name="Google Shape;420;p48"/>
          <p:cNvSpPr txBox="1"/>
          <p:nvPr/>
        </p:nvSpPr>
        <p:spPr>
          <a:xfrm>
            <a:off x="4056938" y="1810422"/>
            <a:ext cx="1145100" cy="61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Proxima Nova"/>
                <a:ea typeface="Proxima Nova"/>
                <a:cs typeface="Proxima Nova"/>
                <a:sym typeface="Proxima Nova"/>
              </a:rPr>
              <a:t>Closing </a:t>
            </a:r>
            <a:endParaRPr>
              <a:latin typeface="Proxima Nova"/>
              <a:ea typeface="Proxima Nova"/>
              <a:cs typeface="Proxima Nova"/>
              <a:sym typeface="Proxima Nova"/>
            </a:endParaRPr>
          </a:p>
          <a:p>
            <a:pPr marL="0" lvl="0" indent="0" algn="ctr" rtl="0">
              <a:spcBef>
                <a:spcPts val="0"/>
              </a:spcBef>
              <a:spcAft>
                <a:spcPts val="0"/>
              </a:spcAft>
              <a:buNone/>
            </a:pPr>
            <a:r>
              <a:rPr lang="en">
                <a:latin typeface="Proxima Nova"/>
                <a:ea typeface="Proxima Nova"/>
                <a:cs typeface="Proxima Nova"/>
                <a:sym typeface="Proxima Nova"/>
              </a:rPr>
              <a:t>Tag</a:t>
            </a:r>
            <a:endParaRPr>
              <a:latin typeface="Proxima Nova"/>
              <a:ea typeface="Proxima Nova"/>
              <a:cs typeface="Proxima Nova"/>
              <a:sym typeface="Proxima Nova"/>
            </a:endParaRPr>
          </a:p>
        </p:txBody>
      </p:sp>
      <p:sp>
        <p:nvSpPr>
          <p:cNvPr id="421" name="Google Shape;421;p48"/>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Anatomy of HTML</a:t>
            </a:r>
            <a:endParaRPr/>
          </a:p>
        </p:txBody>
      </p:sp>
      <p:sp>
        <p:nvSpPr>
          <p:cNvPr id="422" name="Google Shape;422;p48"/>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15</a:t>
            </a:fld>
            <a:r>
              <a:rPr lang="en"/>
              <a:t> | © 2020 General Assembly</a:t>
            </a:r>
            <a:endParaRPr/>
          </a:p>
        </p:txBody>
      </p:sp>
      <p:sp>
        <p:nvSpPr>
          <p:cNvPr id="423" name="Google Shape;423;p48"/>
          <p:cNvSpPr txBox="1"/>
          <p:nvPr/>
        </p:nvSpPr>
        <p:spPr>
          <a:xfrm>
            <a:off x="2546500" y="1273153"/>
            <a:ext cx="3691800" cy="47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latin typeface="Inconsolata"/>
                <a:ea typeface="Inconsolata"/>
                <a:cs typeface="Inconsolata"/>
                <a:sym typeface="Inconsolata"/>
              </a:rPr>
              <a:t>&lt;p&gt;Hello GA&lt;/p&gt;</a:t>
            </a:r>
            <a:endParaRPr sz="2400" dirty="0">
              <a:latin typeface="Inconsolata"/>
              <a:ea typeface="Inconsolata"/>
              <a:cs typeface="Inconsolata"/>
              <a:sym typeface="Inconsolata"/>
            </a:endParaRPr>
          </a:p>
        </p:txBody>
      </p:sp>
      <p:sp>
        <p:nvSpPr>
          <p:cNvPr id="424" name="Google Shape;424;p48"/>
          <p:cNvSpPr txBox="1"/>
          <p:nvPr/>
        </p:nvSpPr>
        <p:spPr>
          <a:xfrm>
            <a:off x="2546500" y="2884188"/>
            <a:ext cx="6389700" cy="66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2400" dirty="0">
                <a:latin typeface="Inconsolata"/>
                <a:ea typeface="Inconsolata"/>
                <a:cs typeface="Inconsolata"/>
                <a:sym typeface="Inconsolata"/>
              </a:rPr>
              <a:t>&lt;img src="picture.jpg" /&gt;</a:t>
            </a:r>
            <a:endParaRPr sz="2400" dirty="0">
              <a:latin typeface="Inconsolata"/>
              <a:ea typeface="Inconsolata"/>
              <a:cs typeface="Inconsolata"/>
              <a:sym typeface="Inconsolata"/>
            </a:endParaRPr>
          </a:p>
          <a:p>
            <a:pPr marL="0" lvl="0" indent="0" algn="l" rtl="0">
              <a:spcBef>
                <a:spcPts val="0"/>
              </a:spcBef>
              <a:spcAft>
                <a:spcPts val="0"/>
              </a:spcAft>
              <a:buNone/>
            </a:pPr>
            <a:r>
              <a:rPr lang="en" sz="2400" dirty="0">
                <a:latin typeface="Inconsolata"/>
                <a:ea typeface="Inconsolata"/>
                <a:cs typeface="Inconsolata"/>
                <a:sym typeface="Inconsolata"/>
              </a:rPr>
              <a:t>&lt;img src="picture.jpg" alt="A picture"&gt;</a:t>
            </a:r>
            <a:endParaRPr sz="2400" dirty="0">
              <a:latin typeface="Inconsolata"/>
              <a:ea typeface="Inconsolata"/>
              <a:cs typeface="Inconsolata"/>
              <a:sym typeface="Inconsolata"/>
            </a:endParaRPr>
          </a:p>
        </p:txBody>
      </p:sp>
      <p:cxnSp>
        <p:nvCxnSpPr>
          <p:cNvPr id="425" name="Google Shape;425;p48"/>
          <p:cNvCxnSpPr/>
          <p:nvPr/>
        </p:nvCxnSpPr>
        <p:spPr>
          <a:xfrm>
            <a:off x="2679625" y="1744450"/>
            <a:ext cx="376500" cy="0"/>
          </a:xfrm>
          <a:prstGeom prst="straightConnector1">
            <a:avLst/>
          </a:prstGeom>
          <a:noFill/>
          <a:ln w="38100" cap="flat" cmpd="sng">
            <a:solidFill>
              <a:schemeClr val="dk2"/>
            </a:solidFill>
            <a:prstDash val="solid"/>
            <a:round/>
            <a:headEnd type="none" w="med" len="med"/>
            <a:tailEnd type="none" w="med" len="med"/>
          </a:ln>
        </p:spPr>
      </p:cxnSp>
      <p:cxnSp>
        <p:nvCxnSpPr>
          <p:cNvPr id="426" name="Google Shape;426;p48"/>
          <p:cNvCxnSpPr/>
          <p:nvPr/>
        </p:nvCxnSpPr>
        <p:spPr>
          <a:xfrm>
            <a:off x="4427225" y="1745050"/>
            <a:ext cx="376500" cy="0"/>
          </a:xfrm>
          <a:prstGeom prst="straightConnector1">
            <a:avLst/>
          </a:prstGeom>
          <a:noFill/>
          <a:ln w="38100" cap="flat" cmpd="sng">
            <a:solidFill>
              <a:schemeClr val="dk2"/>
            </a:solidFill>
            <a:prstDash val="solid"/>
            <a:round/>
            <a:headEnd type="none" w="med" len="med"/>
            <a:tailEnd type="none" w="med" len="med"/>
          </a:ln>
        </p:spPr>
      </p:cxnSp>
      <p:cxnSp>
        <p:nvCxnSpPr>
          <p:cNvPr id="427" name="Google Shape;427;p48"/>
          <p:cNvCxnSpPr/>
          <p:nvPr/>
        </p:nvCxnSpPr>
        <p:spPr>
          <a:xfrm>
            <a:off x="3105825" y="1744450"/>
            <a:ext cx="1271700" cy="1200"/>
          </a:xfrm>
          <a:prstGeom prst="straightConnector1">
            <a:avLst/>
          </a:prstGeom>
          <a:noFill/>
          <a:ln w="38100" cap="flat" cmpd="sng">
            <a:solidFill>
              <a:schemeClr val="lt2"/>
            </a:solidFill>
            <a:prstDash val="solid"/>
            <a:round/>
            <a:headEnd type="none" w="med" len="med"/>
            <a:tailEnd type="none" w="med" len="med"/>
          </a:ln>
        </p:spPr>
      </p:cxnSp>
      <p:cxnSp>
        <p:nvCxnSpPr>
          <p:cNvPr id="428" name="Google Shape;428;p48"/>
          <p:cNvCxnSpPr/>
          <p:nvPr/>
        </p:nvCxnSpPr>
        <p:spPr>
          <a:xfrm>
            <a:off x="2679625" y="3633238"/>
            <a:ext cx="618900" cy="0"/>
          </a:xfrm>
          <a:prstGeom prst="straightConnector1">
            <a:avLst/>
          </a:prstGeom>
          <a:noFill/>
          <a:ln w="38100" cap="flat" cmpd="sng">
            <a:solidFill>
              <a:schemeClr val="dk2"/>
            </a:solidFill>
            <a:prstDash val="solid"/>
            <a:round/>
            <a:headEnd type="none" w="med" len="med"/>
            <a:tailEnd type="none" w="med" len="med"/>
          </a:ln>
        </p:spPr>
      </p:cxnSp>
      <p:cxnSp>
        <p:nvCxnSpPr>
          <p:cNvPr id="429" name="Google Shape;429;p48"/>
          <p:cNvCxnSpPr/>
          <p:nvPr/>
        </p:nvCxnSpPr>
        <p:spPr>
          <a:xfrm>
            <a:off x="3393650" y="3633238"/>
            <a:ext cx="2471700" cy="0"/>
          </a:xfrm>
          <a:prstGeom prst="straightConnector1">
            <a:avLst/>
          </a:prstGeom>
          <a:noFill/>
          <a:ln w="38100" cap="flat" cmpd="sng">
            <a:solidFill>
              <a:schemeClr val="lt2"/>
            </a:solidFill>
            <a:prstDash val="solid"/>
            <a:round/>
            <a:headEnd type="none" w="med" len="med"/>
            <a:tailEnd type="none" w="med" len="med"/>
          </a:ln>
        </p:spPr>
      </p:cxnSp>
      <p:sp>
        <p:nvSpPr>
          <p:cNvPr id="430" name="Google Shape;430;p48"/>
          <p:cNvSpPr txBox="1"/>
          <p:nvPr/>
        </p:nvSpPr>
        <p:spPr>
          <a:xfrm>
            <a:off x="2295313" y="1810422"/>
            <a:ext cx="1145100" cy="61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Proxima Nova"/>
                <a:ea typeface="Proxima Nova"/>
                <a:cs typeface="Proxima Nova"/>
                <a:sym typeface="Proxima Nova"/>
              </a:rPr>
              <a:t>Opening </a:t>
            </a:r>
            <a:endParaRPr>
              <a:latin typeface="Proxima Nova"/>
              <a:ea typeface="Proxima Nova"/>
              <a:cs typeface="Proxima Nova"/>
              <a:sym typeface="Proxima Nova"/>
            </a:endParaRPr>
          </a:p>
          <a:p>
            <a:pPr marL="0" lvl="0" indent="0" algn="ctr" rtl="0">
              <a:spcBef>
                <a:spcPts val="0"/>
              </a:spcBef>
              <a:spcAft>
                <a:spcPts val="0"/>
              </a:spcAft>
              <a:buNone/>
            </a:pPr>
            <a:r>
              <a:rPr lang="en">
                <a:latin typeface="Proxima Nova"/>
                <a:ea typeface="Proxima Nova"/>
                <a:cs typeface="Proxima Nova"/>
                <a:sym typeface="Proxima Nova"/>
              </a:rPr>
              <a:t>Tag</a:t>
            </a:r>
            <a:endParaRPr>
              <a:latin typeface="Proxima Nova"/>
              <a:ea typeface="Proxima Nova"/>
              <a:cs typeface="Proxima Nova"/>
              <a:sym typeface="Proxima Nova"/>
            </a:endParaRPr>
          </a:p>
        </p:txBody>
      </p:sp>
      <p:sp>
        <p:nvSpPr>
          <p:cNvPr id="431" name="Google Shape;431;p48"/>
          <p:cNvSpPr txBox="1"/>
          <p:nvPr/>
        </p:nvSpPr>
        <p:spPr>
          <a:xfrm>
            <a:off x="3169113" y="1810422"/>
            <a:ext cx="1145100" cy="61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Proxima Nova"/>
                <a:ea typeface="Proxima Nova"/>
                <a:cs typeface="Proxima Nova"/>
                <a:sym typeface="Proxima Nova"/>
              </a:rPr>
              <a:t>Content</a:t>
            </a:r>
            <a:endParaRPr>
              <a:latin typeface="Proxima Nova"/>
              <a:ea typeface="Proxima Nova"/>
              <a:cs typeface="Proxima Nova"/>
              <a:sym typeface="Proxima Nova"/>
            </a:endParaRPr>
          </a:p>
        </p:txBody>
      </p:sp>
      <p:sp>
        <p:nvSpPr>
          <p:cNvPr id="432" name="Google Shape;432;p48"/>
          <p:cNvSpPr txBox="1"/>
          <p:nvPr/>
        </p:nvSpPr>
        <p:spPr>
          <a:xfrm>
            <a:off x="2416513" y="3717785"/>
            <a:ext cx="1145100" cy="61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Proxima Nova"/>
                <a:ea typeface="Proxima Nova"/>
                <a:cs typeface="Proxima Nova"/>
                <a:sym typeface="Proxima Nova"/>
              </a:rPr>
              <a:t>Tag</a:t>
            </a:r>
            <a:endParaRPr>
              <a:latin typeface="Proxima Nova"/>
              <a:ea typeface="Proxima Nova"/>
              <a:cs typeface="Proxima Nova"/>
              <a:sym typeface="Proxima Nova"/>
            </a:endParaRPr>
          </a:p>
        </p:txBody>
      </p:sp>
      <p:sp>
        <p:nvSpPr>
          <p:cNvPr id="433" name="Google Shape;433;p48"/>
          <p:cNvSpPr txBox="1"/>
          <p:nvPr/>
        </p:nvSpPr>
        <p:spPr>
          <a:xfrm>
            <a:off x="3897413" y="3717810"/>
            <a:ext cx="1145100" cy="61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Proxima Nova"/>
                <a:ea typeface="Proxima Nova"/>
                <a:cs typeface="Proxima Nova"/>
                <a:sym typeface="Proxima Nova"/>
              </a:rPr>
              <a:t>Attribute</a:t>
            </a:r>
            <a:endParaRPr>
              <a:latin typeface="Proxima Nova"/>
              <a:ea typeface="Proxima Nova"/>
              <a:cs typeface="Proxima Nova"/>
              <a:sym typeface="Proxima Nova"/>
            </a:endParaRPr>
          </a:p>
        </p:txBody>
      </p:sp>
      <p:sp>
        <p:nvSpPr>
          <p:cNvPr id="434" name="Google Shape;434;p48"/>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9"/>
          <p:cNvSpPr txBox="1">
            <a:spLocks noGrp="1"/>
          </p:cNvSpPr>
          <p:nvPr>
            <p:ph type="body" idx="4294967295"/>
          </p:nvPr>
        </p:nvSpPr>
        <p:spPr>
          <a:xfrm>
            <a:off x="457200" y="853075"/>
            <a:ext cx="8229600" cy="2937900"/>
          </a:xfrm>
          <a:prstGeom prst="rect">
            <a:avLst/>
          </a:prstGeom>
        </p:spPr>
        <p:txBody>
          <a:bodyPr spcFirstLastPara="1" wrap="square" lIns="91425" tIns="91425" rIns="91425" bIns="91425" anchor="t" anchorCtr="0">
            <a:noAutofit/>
          </a:bodyPr>
          <a:lstStyle/>
          <a:p>
            <a:pPr marL="0" lvl="0" indent="0" algn="l" rtl="0">
              <a:spcBef>
                <a:spcPts val="1100"/>
              </a:spcBef>
              <a:spcAft>
                <a:spcPts val="0"/>
              </a:spcAft>
              <a:buNone/>
            </a:pPr>
            <a:r>
              <a:rPr lang="en" b="1">
                <a:solidFill>
                  <a:schemeClr val="dk1"/>
                </a:solidFill>
              </a:rPr>
              <a:t>Attributes are additional information we add to an element. </a:t>
            </a:r>
            <a:endParaRPr b="1">
              <a:solidFill>
                <a:schemeClr val="dk1"/>
              </a:solidFill>
            </a:endParaRPr>
          </a:p>
          <a:p>
            <a:pPr marL="457200" lvl="0" indent="-342900" algn="l" rtl="0">
              <a:spcBef>
                <a:spcPts val="1100"/>
              </a:spcBef>
              <a:spcAft>
                <a:spcPts val="0"/>
              </a:spcAft>
              <a:buClr>
                <a:schemeClr val="dk1"/>
              </a:buClr>
              <a:buSzPts val="1800"/>
              <a:buFont typeface="Verdana"/>
              <a:buChar char="●"/>
            </a:pPr>
            <a:r>
              <a:rPr lang="en">
                <a:solidFill>
                  <a:schemeClr val="dk1"/>
                </a:solidFill>
              </a:rPr>
              <a:t>They appear in the opening tag of the element.</a:t>
            </a:r>
            <a:endParaRPr>
              <a:solidFill>
                <a:schemeClr val="dk1"/>
              </a:solidFill>
            </a:endParaRPr>
          </a:p>
          <a:p>
            <a:pPr marL="457200" lvl="0" indent="-342900" algn="l" rtl="0">
              <a:spcBef>
                <a:spcPts val="0"/>
              </a:spcBef>
              <a:spcAft>
                <a:spcPts val="0"/>
              </a:spcAft>
              <a:buClr>
                <a:schemeClr val="dk1"/>
              </a:buClr>
              <a:buSzPts val="1800"/>
              <a:buFont typeface="Verdana"/>
              <a:buChar char="●"/>
            </a:pPr>
            <a:r>
              <a:rPr lang="en">
                <a:solidFill>
                  <a:schemeClr val="dk1"/>
                </a:solidFill>
              </a:rPr>
              <a:t>They are made up of two parts: a </a:t>
            </a:r>
            <a:r>
              <a:rPr lang="en" b="1">
                <a:solidFill>
                  <a:schemeClr val="dk1"/>
                </a:solidFill>
                <a:highlight>
                  <a:schemeClr val="accent1"/>
                </a:highlight>
              </a:rPr>
              <a:t>name</a:t>
            </a:r>
            <a:r>
              <a:rPr lang="en">
                <a:solidFill>
                  <a:schemeClr val="dk1"/>
                </a:solidFill>
              </a:rPr>
              <a:t> and a </a:t>
            </a:r>
            <a:r>
              <a:rPr lang="en" b="1">
                <a:solidFill>
                  <a:schemeClr val="dk1"/>
                </a:solidFill>
                <a:highlight>
                  <a:schemeClr val="accent2"/>
                </a:highlight>
              </a:rPr>
              <a:t>value</a:t>
            </a:r>
            <a:r>
              <a:rPr lang="en">
                <a:solidFill>
                  <a:schemeClr val="dk1"/>
                </a:solidFill>
              </a:rPr>
              <a:t>, separated by “=”.</a:t>
            </a:r>
            <a:endParaRPr>
              <a:solidFill>
                <a:schemeClr val="dk1"/>
              </a:solidFill>
            </a:endParaRPr>
          </a:p>
          <a:p>
            <a:pPr marL="457200" lvl="0" indent="0" algn="l" rtl="0">
              <a:spcBef>
                <a:spcPts val="1100"/>
              </a:spcBef>
              <a:spcAft>
                <a:spcPts val="1100"/>
              </a:spcAft>
              <a:buNone/>
            </a:pPr>
            <a:endParaRPr>
              <a:solidFill>
                <a:schemeClr val="dk1"/>
              </a:solidFill>
            </a:endParaRPr>
          </a:p>
        </p:txBody>
      </p:sp>
      <p:sp>
        <p:nvSpPr>
          <p:cNvPr id="440" name="Google Shape;440;p49"/>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16</a:t>
            </a:fld>
            <a:r>
              <a:rPr lang="en"/>
              <a:t> | © 2020 General Assembly</a:t>
            </a:r>
            <a:endParaRPr/>
          </a:p>
        </p:txBody>
      </p:sp>
      <p:sp>
        <p:nvSpPr>
          <p:cNvPr id="441" name="Google Shape;441;p49"/>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Attributes</a:t>
            </a:r>
            <a:endParaRPr/>
          </a:p>
        </p:txBody>
      </p:sp>
      <p:sp>
        <p:nvSpPr>
          <p:cNvPr id="442" name="Google Shape;442;p49"/>
          <p:cNvSpPr txBox="1"/>
          <p:nvPr/>
        </p:nvSpPr>
        <p:spPr>
          <a:xfrm>
            <a:off x="1162650" y="2383450"/>
            <a:ext cx="6818700" cy="66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latin typeface="Inconsolata"/>
                <a:ea typeface="Inconsolata"/>
                <a:cs typeface="Inconsolata"/>
                <a:sym typeface="Inconsolata"/>
              </a:rPr>
              <a:t>&lt;a href=“http://www.amazon.com”&gt;Amazon&lt;/a&gt;</a:t>
            </a:r>
            <a:endParaRPr sz="2400" dirty="0">
              <a:latin typeface="Inconsolata"/>
              <a:ea typeface="Inconsolata"/>
              <a:cs typeface="Inconsolata"/>
              <a:sym typeface="Inconsolata"/>
            </a:endParaRPr>
          </a:p>
        </p:txBody>
      </p:sp>
      <p:cxnSp>
        <p:nvCxnSpPr>
          <p:cNvPr id="443" name="Google Shape;443;p49"/>
          <p:cNvCxnSpPr/>
          <p:nvPr/>
        </p:nvCxnSpPr>
        <p:spPr>
          <a:xfrm rot="10800000" flipH="1">
            <a:off x="1725375" y="2943325"/>
            <a:ext cx="587700" cy="300"/>
          </a:xfrm>
          <a:prstGeom prst="straightConnector1">
            <a:avLst/>
          </a:prstGeom>
          <a:noFill/>
          <a:ln w="38100" cap="flat" cmpd="sng">
            <a:solidFill>
              <a:schemeClr val="accent1"/>
            </a:solidFill>
            <a:prstDash val="solid"/>
            <a:round/>
            <a:headEnd type="none" w="med" len="med"/>
            <a:tailEnd type="none" w="med" len="med"/>
          </a:ln>
        </p:spPr>
      </p:cxnSp>
      <p:cxnSp>
        <p:nvCxnSpPr>
          <p:cNvPr id="444" name="Google Shape;444;p49"/>
          <p:cNvCxnSpPr/>
          <p:nvPr/>
        </p:nvCxnSpPr>
        <p:spPr>
          <a:xfrm>
            <a:off x="2799375" y="2943625"/>
            <a:ext cx="3325200" cy="0"/>
          </a:xfrm>
          <a:prstGeom prst="straightConnector1">
            <a:avLst/>
          </a:prstGeom>
          <a:noFill/>
          <a:ln w="38100" cap="flat" cmpd="sng">
            <a:solidFill>
              <a:schemeClr val="accent2"/>
            </a:solidFill>
            <a:prstDash val="solid"/>
            <a:round/>
            <a:headEnd type="none" w="med" len="med"/>
            <a:tailEnd type="none" w="med" len="med"/>
          </a:ln>
        </p:spPr>
      </p:cxnSp>
      <p:sp>
        <p:nvSpPr>
          <p:cNvPr id="445" name="Google Shape;445;p49"/>
          <p:cNvSpPr txBox="1"/>
          <p:nvPr/>
        </p:nvSpPr>
        <p:spPr>
          <a:xfrm>
            <a:off x="1422863" y="2995785"/>
            <a:ext cx="1145100" cy="61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Proxima Nova"/>
                <a:ea typeface="Proxima Nova"/>
                <a:cs typeface="Proxima Nova"/>
                <a:sym typeface="Proxima Nova"/>
              </a:rPr>
              <a:t>Name</a:t>
            </a:r>
            <a:endParaRPr>
              <a:latin typeface="Proxima Nova"/>
              <a:ea typeface="Proxima Nova"/>
              <a:cs typeface="Proxima Nova"/>
              <a:sym typeface="Proxima Nova"/>
            </a:endParaRPr>
          </a:p>
        </p:txBody>
      </p:sp>
      <p:sp>
        <p:nvSpPr>
          <p:cNvPr id="446" name="Google Shape;446;p49"/>
          <p:cNvSpPr txBox="1"/>
          <p:nvPr/>
        </p:nvSpPr>
        <p:spPr>
          <a:xfrm>
            <a:off x="3889413" y="2995785"/>
            <a:ext cx="1145100" cy="61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Proxima Nova"/>
                <a:ea typeface="Proxima Nova"/>
                <a:cs typeface="Proxima Nova"/>
                <a:sym typeface="Proxima Nova"/>
              </a:rPr>
              <a:t>Value</a:t>
            </a:r>
            <a:endParaRPr>
              <a:latin typeface="Proxima Nova"/>
              <a:ea typeface="Proxima Nova"/>
              <a:cs typeface="Proxima Nova"/>
              <a:sym typeface="Proxima Nova"/>
            </a:endParaRPr>
          </a:p>
        </p:txBody>
      </p:sp>
      <p:grpSp>
        <p:nvGrpSpPr>
          <p:cNvPr id="447" name="Google Shape;447;p49"/>
          <p:cNvGrpSpPr/>
          <p:nvPr/>
        </p:nvGrpSpPr>
        <p:grpSpPr>
          <a:xfrm>
            <a:off x="1528775" y="3266275"/>
            <a:ext cx="4672800" cy="329425"/>
            <a:chOff x="1528775" y="3266275"/>
            <a:chExt cx="4672800" cy="329425"/>
          </a:xfrm>
        </p:grpSpPr>
        <p:cxnSp>
          <p:nvCxnSpPr>
            <p:cNvPr id="448" name="Google Shape;448;p49"/>
            <p:cNvCxnSpPr/>
            <p:nvPr/>
          </p:nvCxnSpPr>
          <p:spPr>
            <a:xfrm>
              <a:off x="1528775" y="3577625"/>
              <a:ext cx="4672800" cy="0"/>
            </a:xfrm>
            <a:prstGeom prst="straightConnector1">
              <a:avLst/>
            </a:prstGeom>
            <a:noFill/>
            <a:ln w="38100" cap="flat" cmpd="sng">
              <a:solidFill>
                <a:schemeClr val="lt2"/>
              </a:solidFill>
              <a:prstDash val="solid"/>
              <a:round/>
              <a:headEnd type="none" w="med" len="med"/>
              <a:tailEnd type="none" w="med" len="med"/>
            </a:ln>
          </p:spPr>
        </p:cxnSp>
        <p:cxnSp>
          <p:nvCxnSpPr>
            <p:cNvPr id="449" name="Google Shape;449;p49"/>
            <p:cNvCxnSpPr/>
            <p:nvPr/>
          </p:nvCxnSpPr>
          <p:spPr>
            <a:xfrm rot="10800000">
              <a:off x="1533525" y="3266300"/>
              <a:ext cx="0" cy="329400"/>
            </a:xfrm>
            <a:prstGeom prst="straightConnector1">
              <a:avLst/>
            </a:prstGeom>
            <a:noFill/>
            <a:ln w="38100" cap="flat" cmpd="sng">
              <a:solidFill>
                <a:schemeClr val="lt2"/>
              </a:solidFill>
              <a:prstDash val="solid"/>
              <a:round/>
              <a:headEnd type="none" w="med" len="med"/>
              <a:tailEnd type="none" w="med" len="med"/>
            </a:ln>
          </p:spPr>
        </p:cxnSp>
        <p:cxnSp>
          <p:nvCxnSpPr>
            <p:cNvPr id="450" name="Google Shape;450;p49"/>
            <p:cNvCxnSpPr/>
            <p:nvPr/>
          </p:nvCxnSpPr>
          <p:spPr>
            <a:xfrm rot="10800000">
              <a:off x="6181725" y="3266275"/>
              <a:ext cx="0" cy="307200"/>
            </a:xfrm>
            <a:prstGeom prst="straightConnector1">
              <a:avLst/>
            </a:prstGeom>
            <a:noFill/>
            <a:ln w="38100" cap="flat" cmpd="sng">
              <a:solidFill>
                <a:schemeClr val="lt2"/>
              </a:solidFill>
              <a:prstDash val="solid"/>
              <a:round/>
              <a:headEnd type="none" w="med" len="med"/>
              <a:tailEnd type="none" w="med" len="med"/>
            </a:ln>
          </p:spPr>
        </p:cxnSp>
      </p:grpSp>
      <p:sp>
        <p:nvSpPr>
          <p:cNvPr id="451" name="Google Shape;451;p49"/>
          <p:cNvSpPr txBox="1"/>
          <p:nvPr/>
        </p:nvSpPr>
        <p:spPr>
          <a:xfrm>
            <a:off x="2799384" y="3666225"/>
            <a:ext cx="2019300" cy="61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Proxima Nova"/>
                <a:ea typeface="Proxima Nova"/>
                <a:cs typeface="Proxima Nova"/>
                <a:sym typeface="Proxima Nova"/>
              </a:rPr>
              <a:t>Href Attribute</a:t>
            </a:r>
            <a:endParaRPr>
              <a:latin typeface="Proxima Nova"/>
              <a:ea typeface="Proxima Nova"/>
              <a:cs typeface="Proxima Nova"/>
              <a:sym typeface="Proxima Nova"/>
            </a:endParaRPr>
          </a:p>
        </p:txBody>
      </p:sp>
      <p:sp>
        <p:nvSpPr>
          <p:cNvPr id="452" name="Google Shape;452;p49"/>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50"/>
          <p:cNvSpPr txBox="1">
            <a:spLocks noGrp="1"/>
          </p:cNvSpPr>
          <p:nvPr>
            <p:ph type="title"/>
          </p:nvPr>
        </p:nvSpPr>
        <p:spPr>
          <a:xfrm>
            <a:off x="457200" y="1777050"/>
            <a:ext cx="7551900" cy="158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HTML Exercises</a:t>
            </a:r>
            <a:endParaRPr/>
          </a:p>
        </p:txBody>
      </p:sp>
      <p:sp>
        <p:nvSpPr>
          <p:cNvPr id="458" name="Google Shape;458;p50"/>
          <p:cNvSpPr txBox="1">
            <a:spLocks noGrp="1"/>
          </p:cNvSpPr>
          <p:nvPr>
            <p:ph type="subTitle" idx="1"/>
          </p:nvPr>
        </p:nvSpPr>
        <p:spPr>
          <a:xfrm>
            <a:off x="502325" y="1221643"/>
            <a:ext cx="7457700" cy="41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Front-End Web Development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51"/>
          <p:cNvSpPr txBox="1">
            <a:spLocks noGrp="1"/>
          </p:cNvSpPr>
          <p:nvPr>
            <p:ph type="title"/>
          </p:nvPr>
        </p:nvSpPr>
        <p:spPr>
          <a:xfrm>
            <a:off x="1008325" y="278475"/>
            <a:ext cx="4909800" cy="4593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n" sz="2800">
                <a:solidFill>
                  <a:srgbClr val="000000"/>
                </a:solidFill>
              </a:rPr>
              <a:t>Hello, Inspector!</a:t>
            </a:r>
            <a:endParaRPr sz="2800" b="0">
              <a:solidFill>
                <a:srgbClr val="000000"/>
              </a:solidFill>
            </a:endParaRPr>
          </a:p>
        </p:txBody>
      </p:sp>
      <p:sp>
        <p:nvSpPr>
          <p:cNvPr id="464" name="Google Shape;464;p51"/>
          <p:cNvSpPr txBox="1"/>
          <p:nvPr/>
        </p:nvSpPr>
        <p:spPr>
          <a:xfrm>
            <a:off x="457200" y="4662725"/>
            <a:ext cx="28605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sz="900">
                <a:solidFill>
                  <a:srgbClr val="000000"/>
                </a:solidFill>
                <a:latin typeface="Proxima Nova"/>
                <a:ea typeface="Proxima Nova"/>
                <a:cs typeface="Proxima Nova"/>
                <a:sym typeface="Proxima Nova"/>
              </a:rPr>
              <a:t>18</a:t>
            </a:fld>
            <a:r>
              <a:rPr lang="en" sz="900">
                <a:solidFill>
                  <a:srgbClr val="000000"/>
                </a:solidFill>
                <a:latin typeface="Proxima Nova"/>
                <a:ea typeface="Proxima Nova"/>
                <a:cs typeface="Proxima Nova"/>
                <a:sym typeface="Proxima Nova"/>
              </a:rPr>
              <a:t> | © </a:t>
            </a:r>
            <a:r>
              <a:rPr lang="en" sz="900">
                <a:latin typeface="Proxima Nova"/>
                <a:ea typeface="Proxima Nova"/>
                <a:cs typeface="Proxima Nova"/>
                <a:sym typeface="Proxima Nova"/>
              </a:rPr>
              <a:t>2020</a:t>
            </a:r>
            <a:r>
              <a:rPr lang="en" sz="900">
                <a:solidFill>
                  <a:srgbClr val="000000"/>
                </a:solidFill>
                <a:latin typeface="Proxima Nova"/>
                <a:ea typeface="Proxima Nova"/>
                <a:cs typeface="Proxima Nova"/>
                <a:sym typeface="Proxima Nova"/>
              </a:rPr>
              <a:t> General Assembly</a:t>
            </a:r>
            <a:endParaRPr sz="900">
              <a:solidFill>
                <a:srgbClr val="000000"/>
              </a:solidFill>
              <a:latin typeface="Proxima Nova"/>
              <a:ea typeface="Proxima Nova"/>
              <a:cs typeface="Proxima Nova"/>
              <a:sym typeface="Proxima Nova"/>
            </a:endParaRPr>
          </a:p>
        </p:txBody>
      </p:sp>
      <p:sp>
        <p:nvSpPr>
          <p:cNvPr id="465" name="Google Shape;465;p51"/>
          <p:cNvSpPr txBox="1">
            <a:spLocks noGrp="1"/>
          </p:cNvSpPr>
          <p:nvPr>
            <p:ph type="sldNum" idx="12"/>
          </p:nvPr>
        </p:nvSpPr>
        <p:spPr>
          <a:xfrm>
            <a:off x="-51366" y="474990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18</a:t>
            </a:fld>
            <a:endParaRPr/>
          </a:p>
        </p:txBody>
      </p:sp>
      <p:sp>
        <p:nvSpPr>
          <p:cNvPr id="466" name="Google Shape;466;p51"/>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rPr>
              <a:t>Visit one of your favorite websites and </a:t>
            </a:r>
            <a:r>
              <a:rPr lang="en" b="1">
                <a:solidFill>
                  <a:schemeClr val="dk1"/>
                </a:solidFill>
              </a:rPr>
              <a:t>identify three HTML tags</a:t>
            </a:r>
            <a:r>
              <a:rPr lang="en">
                <a:solidFill>
                  <a:schemeClr val="dk1"/>
                </a:solidFill>
              </a:rPr>
              <a:t> used within it.</a:t>
            </a:r>
            <a:endParaRPr>
              <a:solidFill>
                <a:schemeClr val="dk1"/>
              </a:solidFill>
            </a:endParaRPr>
          </a:p>
          <a:p>
            <a:pPr marL="0" lvl="0" indent="0" algn="l" rtl="0">
              <a:lnSpc>
                <a:spcPct val="100000"/>
              </a:lnSpc>
              <a:spcBef>
                <a:spcPts val="0"/>
              </a:spcBef>
              <a:spcAft>
                <a:spcPts val="0"/>
              </a:spcAft>
              <a:buNone/>
            </a:pPr>
            <a:endParaRPr>
              <a:solidFill>
                <a:schemeClr val="dk1"/>
              </a:solidFill>
            </a:endParaRPr>
          </a:p>
          <a:p>
            <a:pPr marL="0" lvl="0" indent="0" algn="l" rtl="0">
              <a:lnSpc>
                <a:spcPct val="100000"/>
              </a:lnSpc>
              <a:spcBef>
                <a:spcPts val="0"/>
              </a:spcBef>
              <a:spcAft>
                <a:spcPts val="0"/>
              </a:spcAft>
              <a:buNone/>
            </a:pPr>
            <a:r>
              <a:rPr lang="en">
                <a:solidFill>
                  <a:schemeClr val="dk1"/>
                </a:solidFill>
              </a:rPr>
              <a:t>To view the HTML structure of a page using Google Chrome, simply right click on any element on the page and choose “Inspect.” This will open the DevTools panel (this is your new world!) and allow you to view and edit the HTML structure underlying the page. </a:t>
            </a:r>
            <a:endParaRPr>
              <a:solidFill>
                <a:schemeClr val="dk1"/>
              </a:solidFill>
            </a:endParaRPr>
          </a:p>
          <a:p>
            <a:pPr marL="0" lvl="0" indent="0" algn="l" rtl="0">
              <a:lnSpc>
                <a:spcPct val="100000"/>
              </a:lnSpc>
              <a:spcBef>
                <a:spcPts val="0"/>
              </a:spcBef>
              <a:spcAft>
                <a:spcPts val="0"/>
              </a:spcAft>
              <a:buNone/>
            </a:pPr>
            <a:endParaRPr>
              <a:solidFill>
                <a:schemeClr val="dk1"/>
              </a:solidFill>
            </a:endParaRPr>
          </a:p>
          <a:p>
            <a:pPr marL="0" lvl="0" indent="0" algn="l" rtl="0">
              <a:lnSpc>
                <a:spcPct val="100000"/>
              </a:lnSpc>
              <a:spcBef>
                <a:spcPts val="0"/>
              </a:spcBef>
              <a:spcAft>
                <a:spcPts val="0"/>
              </a:spcAft>
              <a:buNone/>
            </a:pPr>
            <a:r>
              <a:rPr lang="en">
                <a:solidFill>
                  <a:schemeClr val="dk1"/>
                </a:solidFill>
              </a:rPr>
              <a:t>Then, you might use resources such as W3Schools to get a sense of what the tag means and its most common use cases.</a:t>
            </a:r>
            <a:endParaRPr>
              <a:solidFill>
                <a:schemeClr val="dk1"/>
              </a:solidFill>
            </a:endParaRPr>
          </a:p>
          <a:p>
            <a:pPr marL="0" lvl="0" indent="0" algn="l" rtl="0">
              <a:lnSpc>
                <a:spcPct val="100000"/>
              </a:lnSpc>
              <a:spcBef>
                <a:spcPts val="0"/>
              </a:spcBef>
              <a:spcAft>
                <a:spcPts val="0"/>
              </a:spcAft>
              <a:buNone/>
            </a:pPr>
            <a:endParaRPr>
              <a:solidFill>
                <a:schemeClr val="dk1"/>
              </a:solidFill>
            </a:endParaRPr>
          </a:p>
          <a:p>
            <a:pPr marL="0" lvl="0" indent="0" algn="l" rtl="0">
              <a:lnSpc>
                <a:spcPct val="100000"/>
              </a:lnSpc>
              <a:spcBef>
                <a:spcPts val="0"/>
              </a:spcBef>
              <a:spcAft>
                <a:spcPts val="0"/>
              </a:spcAft>
              <a:buNone/>
            </a:pPr>
            <a:endParaRPr>
              <a:solidFill>
                <a:schemeClr val="dk1"/>
              </a:solidFill>
            </a:endParaRPr>
          </a:p>
          <a:p>
            <a:pPr marL="0" lvl="0" indent="0" algn="l" rtl="0">
              <a:spcBef>
                <a:spcPts val="0"/>
              </a:spcBef>
              <a:spcAft>
                <a:spcPts val="1600"/>
              </a:spcAft>
              <a:buNone/>
            </a:pPr>
            <a:endParaRPr/>
          </a:p>
        </p:txBody>
      </p:sp>
      <p:sp>
        <p:nvSpPr>
          <p:cNvPr id="467" name="Google Shape;467;p51"/>
          <p:cNvSpPr txBox="1">
            <a:spLocks noGrp="1"/>
          </p:cNvSpPr>
          <p:nvPr>
            <p:ph type="subTitle" idx="2"/>
          </p:nvPr>
        </p:nvSpPr>
        <p:spPr>
          <a:xfrm>
            <a:off x="7003805" y="211738"/>
            <a:ext cx="1336200" cy="328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10 minutes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52"/>
          <p:cNvSpPr txBox="1">
            <a:spLocks noGrp="1"/>
          </p:cNvSpPr>
          <p:nvPr>
            <p:ph type="title"/>
          </p:nvPr>
        </p:nvSpPr>
        <p:spPr>
          <a:xfrm>
            <a:off x="457200" y="1777050"/>
            <a:ext cx="7551900" cy="158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of HTML</a:t>
            </a:r>
            <a:endParaRPr/>
          </a:p>
        </p:txBody>
      </p:sp>
      <p:sp>
        <p:nvSpPr>
          <p:cNvPr id="473" name="Google Shape;473;p52"/>
          <p:cNvSpPr txBox="1">
            <a:spLocks noGrp="1"/>
          </p:cNvSpPr>
          <p:nvPr>
            <p:ph type="subTitle" idx="1"/>
          </p:nvPr>
        </p:nvSpPr>
        <p:spPr>
          <a:xfrm>
            <a:off x="502325" y="1221643"/>
            <a:ext cx="7457700" cy="41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Front-End Web Development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291"/>
        <p:cNvGrpSpPr/>
        <p:nvPr/>
      </p:nvGrpSpPr>
      <p:grpSpPr>
        <a:xfrm>
          <a:off x="0" y="0"/>
          <a:ext cx="0" cy="0"/>
          <a:chOff x="0" y="0"/>
          <a:chExt cx="0" cy="0"/>
        </a:xfrm>
      </p:grpSpPr>
      <p:sp>
        <p:nvSpPr>
          <p:cNvPr id="292" name="Google Shape;292;p35"/>
          <p:cNvSpPr txBox="1">
            <a:spLocks noGrp="1"/>
          </p:cNvSpPr>
          <p:nvPr>
            <p:ph type="title"/>
          </p:nvPr>
        </p:nvSpPr>
        <p:spPr>
          <a:xfrm>
            <a:off x="979500" y="332100"/>
            <a:ext cx="7185000" cy="643800"/>
          </a:xfrm>
          <a:prstGeom prst="rect">
            <a:avLst/>
          </a:prstGeom>
          <a:solidFill>
            <a:srgbClr val="FF0018"/>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Lesson 01 Change Log </a:t>
            </a:r>
            <a:r>
              <a:rPr lang="en">
                <a:solidFill>
                  <a:schemeClr val="lt1"/>
                </a:solidFill>
              </a:rPr>
              <a:t>FEWD 3.1 - 3.2</a:t>
            </a: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rPr>
              <a:t>								</a:t>
            </a:r>
            <a:endParaRPr>
              <a:solidFill>
                <a:srgbClr val="FFFFFF"/>
              </a:solidFill>
            </a:endParaRPr>
          </a:p>
        </p:txBody>
      </p:sp>
      <p:sp>
        <p:nvSpPr>
          <p:cNvPr id="293" name="Google Shape;293;p35"/>
          <p:cNvSpPr txBox="1">
            <a:spLocks noGrp="1"/>
          </p:cNvSpPr>
          <p:nvPr>
            <p:ph type="body" idx="4294967295"/>
          </p:nvPr>
        </p:nvSpPr>
        <p:spPr>
          <a:xfrm>
            <a:off x="979500" y="1265650"/>
            <a:ext cx="7099500" cy="324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1"/>
                </a:solidFill>
              </a:rPr>
              <a:t>No changes. </a:t>
            </a:r>
            <a:endParaRPr sz="1600">
              <a:solidFill>
                <a:schemeClr val="dk1"/>
              </a:solidFill>
            </a:endParaRPr>
          </a:p>
          <a:p>
            <a:pPr marL="0" lvl="0" indent="0" algn="l" rtl="0">
              <a:spcBef>
                <a:spcPts val="1600"/>
              </a:spcBef>
              <a:spcAft>
                <a:spcPts val="1600"/>
              </a:spcAft>
              <a:buNone/>
            </a:pPr>
            <a:r>
              <a:rPr lang="en" sz="1600" b="1">
                <a:solidFill>
                  <a:schemeClr val="dk1"/>
                </a:solidFill>
                <a:highlight>
                  <a:srgbClr val="FED532"/>
                </a:highlight>
              </a:rPr>
              <a:t>Share how the lesson went through our Instructor Lesson Exit Ticket - the Curriculum Feedback form: </a:t>
            </a:r>
            <a:r>
              <a:rPr lang="en" sz="1600" b="1" u="sng">
                <a:solidFill>
                  <a:schemeClr val="accent5"/>
                </a:solidFill>
                <a:highlight>
                  <a:srgbClr val="FED532"/>
                </a:highlight>
                <a:hlinkClick r:id="rId3">
                  <a:extLst>
                    <a:ext uri="{A12FA001-AC4F-418D-AE19-62706E023703}">
                      <ahyp:hlinkClr xmlns:ahyp="http://schemas.microsoft.com/office/drawing/2018/hyperlinkcolor" val="tx"/>
                    </a:ext>
                  </a:extLst>
                </a:hlinkClick>
              </a:rPr>
              <a:t>http://ga.co/curriculum-feedback</a:t>
            </a:r>
            <a:r>
              <a:rPr lang="en" sz="1600" b="1">
                <a:solidFill>
                  <a:schemeClr val="dk1"/>
                </a:solidFill>
                <a:highlight>
                  <a:srgbClr val="FED532"/>
                </a:highlight>
              </a:rPr>
              <a:t> </a:t>
            </a:r>
            <a:endParaRPr sz="1200"/>
          </a:p>
        </p:txBody>
      </p:sp>
      <p:sp>
        <p:nvSpPr>
          <p:cNvPr id="294" name="Google Shape;294;p35"/>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53"/>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Visualize Your HTML Tags as a Tree</a:t>
            </a:r>
            <a:endParaRPr/>
          </a:p>
        </p:txBody>
      </p:sp>
      <p:sp>
        <p:nvSpPr>
          <p:cNvPr id="479" name="Google Shape;479;p53"/>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20</a:t>
            </a:fld>
            <a:r>
              <a:rPr lang="en"/>
              <a:t> | © 2020 General Assembly</a:t>
            </a:r>
            <a:endParaRPr/>
          </a:p>
        </p:txBody>
      </p:sp>
      <p:pic>
        <p:nvPicPr>
          <p:cNvPr id="480" name="Google Shape;480;p53"/>
          <p:cNvPicPr preferRelativeResize="0"/>
          <p:nvPr/>
        </p:nvPicPr>
        <p:blipFill>
          <a:blip r:embed="rId3">
            <a:alphaModFix/>
          </a:blip>
          <a:stretch>
            <a:fillRect/>
          </a:stretch>
        </p:blipFill>
        <p:spPr>
          <a:xfrm>
            <a:off x="3125451" y="1166974"/>
            <a:ext cx="2893101" cy="3182424"/>
          </a:xfrm>
          <a:prstGeom prst="rect">
            <a:avLst/>
          </a:prstGeom>
          <a:noFill/>
          <a:ln>
            <a:noFill/>
          </a:ln>
        </p:spPr>
      </p:pic>
      <p:sp>
        <p:nvSpPr>
          <p:cNvPr id="481" name="Google Shape;481;p53"/>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cxnSp>
        <p:nvCxnSpPr>
          <p:cNvPr id="486" name="Google Shape;486;p54"/>
          <p:cNvCxnSpPr>
            <a:stCxn id="487" idx="2"/>
            <a:endCxn id="488" idx="0"/>
          </p:cNvCxnSpPr>
          <p:nvPr/>
        </p:nvCxnSpPr>
        <p:spPr>
          <a:xfrm flipH="1">
            <a:off x="3328200" y="1777000"/>
            <a:ext cx="1243800" cy="509700"/>
          </a:xfrm>
          <a:prstGeom prst="straightConnector1">
            <a:avLst/>
          </a:prstGeom>
          <a:noFill/>
          <a:ln w="19050" cap="flat" cmpd="sng">
            <a:solidFill>
              <a:srgbClr val="B7B7B7"/>
            </a:solidFill>
            <a:prstDash val="solid"/>
            <a:round/>
            <a:headEnd type="none" w="med" len="med"/>
            <a:tailEnd type="triangle" w="med" len="med"/>
          </a:ln>
        </p:spPr>
      </p:cxnSp>
      <p:sp>
        <p:nvSpPr>
          <p:cNvPr id="489" name="Google Shape;489;p54"/>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21</a:t>
            </a:fld>
            <a:r>
              <a:rPr lang="en"/>
              <a:t> | © 2020 General Assembly</a:t>
            </a:r>
            <a:endParaRPr/>
          </a:p>
        </p:txBody>
      </p:sp>
      <p:sp>
        <p:nvSpPr>
          <p:cNvPr id="490" name="Google Shape;490;p54"/>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Elements Can Have Parents, Children, and Siblings</a:t>
            </a:r>
            <a:endParaRPr/>
          </a:p>
        </p:txBody>
      </p:sp>
      <p:sp>
        <p:nvSpPr>
          <p:cNvPr id="491" name="Google Shape;491;p54"/>
          <p:cNvSpPr/>
          <p:nvPr/>
        </p:nvSpPr>
        <p:spPr>
          <a:xfrm>
            <a:off x="4015800" y="3366495"/>
            <a:ext cx="1112400" cy="5592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Inconsolata"/>
                <a:ea typeface="Inconsolata"/>
                <a:cs typeface="Inconsolata"/>
                <a:sym typeface="Inconsolata"/>
              </a:rPr>
              <a:t>&lt;li&gt;</a:t>
            </a:r>
            <a:endParaRPr sz="1800" b="1">
              <a:solidFill>
                <a:srgbClr val="FFFFFF"/>
              </a:solidFill>
              <a:latin typeface="Inconsolata"/>
              <a:ea typeface="Inconsolata"/>
              <a:cs typeface="Inconsolata"/>
              <a:sym typeface="Inconsolata"/>
            </a:endParaRPr>
          </a:p>
        </p:txBody>
      </p:sp>
      <p:sp>
        <p:nvSpPr>
          <p:cNvPr id="492" name="Google Shape;492;p54"/>
          <p:cNvSpPr/>
          <p:nvPr/>
        </p:nvSpPr>
        <p:spPr>
          <a:xfrm>
            <a:off x="5259550" y="3366495"/>
            <a:ext cx="1112400" cy="5592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Inconsolata"/>
                <a:ea typeface="Inconsolata"/>
                <a:cs typeface="Inconsolata"/>
                <a:sym typeface="Inconsolata"/>
              </a:rPr>
              <a:t>&lt;li&gt;</a:t>
            </a:r>
            <a:endParaRPr sz="1800" b="1">
              <a:solidFill>
                <a:srgbClr val="FFFFFF"/>
              </a:solidFill>
              <a:latin typeface="Inconsolata"/>
              <a:ea typeface="Inconsolata"/>
              <a:cs typeface="Inconsolata"/>
              <a:sym typeface="Inconsolata"/>
            </a:endParaRPr>
          </a:p>
        </p:txBody>
      </p:sp>
      <p:sp>
        <p:nvSpPr>
          <p:cNvPr id="493" name="Google Shape;493;p54"/>
          <p:cNvSpPr/>
          <p:nvPr/>
        </p:nvSpPr>
        <p:spPr>
          <a:xfrm>
            <a:off x="6503300" y="3366495"/>
            <a:ext cx="1112400" cy="5592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Inconsolata"/>
                <a:ea typeface="Inconsolata"/>
                <a:cs typeface="Inconsolata"/>
                <a:sym typeface="Inconsolata"/>
              </a:rPr>
              <a:t>&lt;li&gt;</a:t>
            </a:r>
            <a:endParaRPr sz="1800" b="1">
              <a:solidFill>
                <a:srgbClr val="FFFFFF"/>
              </a:solidFill>
              <a:latin typeface="Inconsolata"/>
              <a:ea typeface="Inconsolata"/>
              <a:cs typeface="Inconsolata"/>
              <a:sym typeface="Inconsolata"/>
            </a:endParaRPr>
          </a:p>
        </p:txBody>
      </p:sp>
      <p:cxnSp>
        <p:nvCxnSpPr>
          <p:cNvPr id="494" name="Google Shape;494;p54"/>
          <p:cNvCxnSpPr/>
          <p:nvPr/>
        </p:nvCxnSpPr>
        <p:spPr>
          <a:xfrm>
            <a:off x="4572000" y="1777216"/>
            <a:ext cx="1243800" cy="509400"/>
          </a:xfrm>
          <a:prstGeom prst="straightConnector1">
            <a:avLst/>
          </a:prstGeom>
          <a:noFill/>
          <a:ln w="19050" cap="flat" cmpd="sng">
            <a:solidFill>
              <a:srgbClr val="B7B7B7"/>
            </a:solidFill>
            <a:prstDash val="solid"/>
            <a:round/>
            <a:headEnd type="none" w="med" len="med"/>
            <a:tailEnd type="triangle" w="med" len="med"/>
          </a:ln>
        </p:spPr>
      </p:cxnSp>
      <p:cxnSp>
        <p:nvCxnSpPr>
          <p:cNvPr id="495" name="Google Shape;495;p54"/>
          <p:cNvCxnSpPr>
            <a:stCxn id="496" idx="2"/>
            <a:endCxn id="491" idx="0"/>
          </p:cNvCxnSpPr>
          <p:nvPr/>
        </p:nvCxnSpPr>
        <p:spPr>
          <a:xfrm flipH="1">
            <a:off x="4571950" y="2845882"/>
            <a:ext cx="1243800" cy="520500"/>
          </a:xfrm>
          <a:prstGeom prst="straightConnector1">
            <a:avLst/>
          </a:prstGeom>
          <a:noFill/>
          <a:ln w="19050" cap="flat" cmpd="sng">
            <a:solidFill>
              <a:srgbClr val="B7B7B7"/>
            </a:solidFill>
            <a:prstDash val="solid"/>
            <a:round/>
            <a:headEnd type="none" w="med" len="med"/>
            <a:tailEnd type="triangle" w="med" len="med"/>
          </a:ln>
        </p:spPr>
      </p:cxnSp>
      <p:cxnSp>
        <p:nvCxnSpPr>
          <p:cNvPr id="497" name="Google Shape;497;p54"/>
          <p:cNvCxnSpPr>
            <a:stCxn id="496" idx="2"/>
            <a:endCxn id="492" idx="0"/>
          </p:cNvCxnSpPr>
          <p:nvPr/>
        </p:nvCxnSpPr>
        <p:spPr>
          <a:xfrm>
            <a:off x="5815750" y="2845882"/>
            <a:ext cx="0" cy="520500"/>
          </a:xfrm>
          <a:prstGeom prst="straightConnector1">
            <a:avLst/>
          </a:prstGeom>
          <a:noFill/>
          <a:ln w="19050" cap="flat" cmpd="sng">
            <a:solidFill>
              <a:srgbClr val="B7B7B7"/>
            </a:solidFill>
            <a:prstDash val="solid"/>
            <a:round/>
            <a:headEnd type="none" w="med" len="med"/>
            <a:tailEnd type="triangle" w="med" len="med"/>
          </a:ln>
        </p:spPr>
      </p:cxnSp>
      <p:cxnSp>
        <p:nvCxnSpPr>
          <p:cNvPr id="498" name="Google Shape;498;p54"/>
          <p:cNvCxnSpPr>
            <a:stCxn id="496" idx="2"/>
            <a:endCxn id="493" idx="0"/>
          </p:cNvCxnSpPr>
          <p:nvPr/>
        </p:nvCxnSpPr>
        <p:spPr>
          <a:xfrm>
            <a:off x="5815750" y="2845882"/>
            <a:ext cx="1243800" cy="520500"/>
          </a:xfrm>
          <a:prstGeom prst="straightConnector1">
            <a:avLst/>
          </a:prstGeom>
          <a:noFill/>
          <a:ln w="19050" cap="flat" cmpd="sng">
            <a:solidFill>
              <a:srgbClr val="B7B7B7"/>
            </a:solidFill>
            <a:prstDash val="solid"/>
            <a:round/>
            <a:headEnd type="none" w="med" len="med"/>
            <a:tailEnd type="triangle" w="med" len="med"/>
          </a:ln>
        </p:spPr>
      </p:cxnSp>
      <p:sp>
        <p:nvSpPr>
          <p:cNvPr id="487" name="Google Shape;487;p54"/>
          <p:cNvSpPr/>
          <p:nvPr/>
        </p:nvSpPr>
        <p:spPr>
          <a:xfrm>
            <a:off x="3471150" y="1217800"/>
            <a:ext cx="2201700" cy="559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Inconsolata"/>
                <a:ea typeface="Inconsolata"/>
                <a:cs typeface="Inconsolata"/>
                <a:sym typeface="Inconsolata"/>
              </a:rPr>
              <a:t>&lt;body&gt;</a:t>
            </a:r>
            <a:endParaRPr sz="1800" b="1">
              <a:latin typeface="Inconsolata"/>
              <a:ea typeface="Inconsolata"/>
              <a:cs typeface="Inconsolata"/>
              <a:sym typeface="Inconsolata"/>
            </a:endParaRPr>
          </a:p>
        </p:txBody>
      </p:sp>
      <p:sp>
        <p:nvSpPr>
          <p:cNvPr id="488" name="Google Shape;488;p54"/>
          <p:cNvSpPr/>
          <p:nvPr/>
        </p:nvSpPr>
        <p:spPr>
          <a:xfrm>
            <a:off x="2227400" y="2286682"/>
            <a:ext cx="2201700" cy="5592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Inconsolata"/>
                <a:ea typeface="Inconsolata"/>
                <a:cs typeface="Inconsolata"/>
                <a:sym typeface="Inconsolata"/>
              </a:rPr>
              <a:t>&lt;h1&gt;</a:t>
            </a:r>
            <a:endParaRPr sz="1800" b="1">
              <a:latin typeface="Inconsolata"/>
              <a:ea typeface="Inconsolata"/>
              <a:cs typeface="Inconsolata"/>
              <a:sym typeface="Inconsolata"/>
            </a:endParaRPr>
          </a:p>
        </p:txBody>
      </p:sp>
      <p:sp>
        <p:nvSpPr>
          <p:cNvPr id="496" name="Google Shape;496;p54"/>
          <p:cNvSpPr/>
          <p:nvPr/>
        </p:nvSpPr>
        <p:spPr>
          <a:xfrm>
            <a:off x="4714900" y="2286682"/>
            <a:ext cx="2201700" cy="5592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Inconsolata"/>
                <a:ea typeface="Inconsolata"/>
                <a:cs typeface="Inconsolata"/>
                <a:sym typeface="Inconsolata"/>
              </a:rPr>
              <a:t>&lt;ul&gt;</a:t>
            </a:r>
            <a:endParaRPr sz="1800" b="1">
              <a:latin typeface="Inconsolata"/>
              <a:ea typeface="Inconsolata"/>
              <a:cs typeface="Inconsolata"/>
              <a:sym typeface="Inconsolata"/>
            </a:endParaRPr>
          </a:p>
        </p:txBody>
      </p:sp>
      <p:sp>
        <p:nvSpPr>
          <p:cNvPr id="499" name="Google Shape;499;p54"/>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5"/>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22</a:t>
            </a:fld>
            <a:r>
              <a:rPr lang="en"/>
              <a:t> | © 2020 General Assembly</a:t>
            </a:r>
            <a:endParaRPr/>
          </a:p>
        </p:txBody>
      </p:sp>
      <p:sp>
        <p:nvSpPr>
          <p:cNvPr id="505" name="Google Shape;505;p55"/>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Common Tags</a:t>
            </a:r>
            <a:endParaRPr/>
          </a:p>
        </p:txBody>
      </p:sp>
      <p:graphicFrame>
        <p:nvGraphicFramePr>
          <p:cNvPr id="506" name="Google Shape;506;p55"/>
          <p:cNvGraphicFramePr/>
          <p:nvPr>
            <p:extLst>
              <p:ext uri="{D42A27DB-BD31-4B8C-83A1-F6EECF244321}">
                <p14:modId xmlns:p14="http://schemas.microsoft.com/office/powerpoint/2010/main" val="2665006867"/>
              </p:ext>
            </p:extLst>
          </p:nvPr>
        </p:nvGraphicFramePr>
        <p:xfrm>
          <a:off x="593481" y="1051650"/>
          <a:ext cx="7949607" cy="3047820"/>
        </p:xfrm>
        <a:graphic>
          <a:graphicData uri="http://schemas.openxmlformats.org/drawingml/2006/table">
            <a:tbl>
              <a:tblPr>
                <a:noFill/>
                <a:tableStyleId>{78875100-6D30-4883-ABE4-8A729A5619A3}</a:tableStyleId>
              </a:tblPr>
              <a:tblGrid>
                <a:gridCol w="1954857">
                  <a:extLst>
                    <a:ext uri="{9D8B030D-6E8A-4147-A177-3AD203B41FA5}">
                      <a16:colId xmlns:a16="http://schemas.microsoft.com/office/drawing/2014/main" val="20000"/>
                    </a:ext>
                  </a:extLst>
                </a:gridCol>
                <a:gridCol w="2997375">
                  <a:extLst>
                    <a:ext uri="{9D8B030D-6E8A-4147-A177-3AD203B41FA5}">
                      <a16:colId xmlns:a16="http://schemas.microsoft.com/office/drawing/2014/main" val="20001"/>
                    </a:ext>
                  </a:extLst>
                </a:gridCol>
                <a:gridCol w="2997375">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800" b="1">
                          <a:solidFill>
                            <a:srgbClr val="FFFFFF"/>
                          </a:solidFill>
                          <a:latin typeface="Proxima Nova"/>
                          <a:ea typeface="Proxima Nova"/>
                          <a:cs typeface="Proxima Nova"/>
                          <a:sym typeface="Proxima Nova"/>
                        </a:rPr>
                        <a:t>Element</a:t>
                      </a:r>
                      <a:endParaRPr sz="1800" b="1">
                        <a:solidFill>
                          <a:srgbClr val="FFFFFF"/>
                        </a:solidFill>
                        <a:latin typeface="Proxima Nova"/>
                        <a:ea typeface="Proxima Nova"/>
                        <a:cs typeface="Proxima Nova"/>
                        <a:sym typeface="Proxima Nova"/>
                      </a:endParaRPr>
                    </a:p>
                  </a:txBody>
                  <a:tcPr marL="91425" marR="91425" marT="91425" marB="91425">
                    <a:solidFill>
                      <a:schemeClr val="lt2"/>
                    </a:solidFill>
                  </a:tcPr>
                </a:tc>
                <a:tc>
                  <a:txBody>
                    <a:bodyPr/>
                    <a:lstStyle/>
                    <a:p>
                      <a:pPr marL="0" lvl="0" indent="0" algn="l" rtl="0">
                        <a:spcBef>
                          <a:spcPts val="0"/>
                        </a:spcBef>
                        <a:spcAft>
                          <a:spcPts val="0"/>
                        </a:spcAft>
                        <a:buNone/>
                      </a:pPr>
                      <a:r>
                        <a:rPr lang="en" sz="1800" b="1">
                          <a:solidFill>
                            <a:srgbClr val="FFFFFF"/>
                          </a:solidFill>
                          <a:latin typeface="Proxima Nova"/>
                          <a:ea typeface="Proxima Nova"/>
                          <a:cs typeface="Proxima Nova"/>
                          <a:sym typeface="Proxima Nova"/>
                        </a:rPr>
                        <a:t>Description</a:t>
                      </a:r>
                      <a:endParaRPr sz="1800" b="1">
                        <a:solidFill>
                          <a:srgbClr val="FFFFFF"/>
                        </a:solidFill>
                        <a:latin typeface="Proxima Nova"/>
                        <a:ea typeface="Proxima Nova"/>
                        <a:cs typeface="Proxima Nova"/>
                        <a:sym typeface="Proxima Nova"/>
                      </a:endParaRPr>
                    </a:p>
                  </a:txBody>
                  <a:tcPr marL="91425" marR="91425" marT="91425" marB="91425">
                    <a:solidFill>
                      <a:schemeClr val="lt2"/>
                    </a:solidFill>
                  </a:tcPr>
                </a:tc>
                <a:tc>
                  <a:txBody>
                    <a:bodyPr/>
                    <a:lstStyle/>
                    <a:p>
                      <a:pPr marL="0" lvl="0" indent="0" algn="l" rtl="0">
                        <a:spcBef>
                          <a:spcPts val="0"/>
                        </a:spcBef>
                        <a:spcAft>
                          <a:spcPts val="0"/>
                        </a:spcAft>
                        <a:buNone/>
                      </a:pPr>
                      <a:r>
                        <a:rPr lang="en" sz="1800" b="1">
                          <a:solidFill>
                            <a:srgbClr val="FFFFFF"/>
                          </a:solidFill>
                          <a:latin typeface="Proxima Nova"/>
                          <a:ea typeface="Proxima Nova"/>
                          <a:cs typeface="Proxima Nova"/>
                          <a:sym typeface="Proxima Nova"/>
                        </a:rPr>
                        <a:t>Example</a:t>
                      </a:r>
                      <a:endParaRPr sz="1800" b="1">
                        <a:solidFill>
                          <a:srgbClr val="FFFFFF"/>
                        </a:solidFill>
                        <a:latin typeface="Proxima Nova"/>
                        <a:ea typeface="Proxima Nova"/>
                        <a:cs typeface="Proxima Nova"/>
                        <a:sym typeface="Proxima Nova"/>
                      </a:endParaRPr>
                    </a:p>
                  </a:txBody>
                  <a:tcPr marL="91425" marR="91425" marT="91425" marB="91425">
                    <a:solidFill>
                      <a:schemeClr val="lt2"/>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800" b="1" dirty="0">
                          <a:latin typeface="Inconsolata"/>
                          <a:ea typeface="Inconsolata"/>
                          <a:cs typeface="Inconsolata"/>
                          <a:sym typeface="Inconsolata"/>
                        </a:rPr>
                        <a:t>h1</a:t>
                      </a:r>
                      <a:endParaRPr sz="1800" b="1" dirty="0">
                        <a:latin typeface="Inconsolata"/>
                        <a:ea typeface="Inconsolata"/>
                        <a:cs typeface="Inconsolata"/>
                        <a:sym typeface="Inconsolata"/>
                      </a:endParaRPr>
                    </a:p>
                  </a:txBody>
                  <a:tcPr marL="91425" marR="91425" marT="91425" marB="91425">
                    <a:solidFill>
                      <a:srgbClr val="FFFFFF">
                        <a:alpha val="50770"/>
                      </a:srgbClr>
                    </a:solidFill>
                  </a:tcPr>
                </a:tc>
                <a:tc>
                  <a:txBody>
                    <a:bodyPr/>
                    <a:lstStyle/>
                    <a:p>
                      <a:pPr marL="0" lvl="0" indent="0" algn="l" rtl="0">
                        <a:spcBef>
                          <a:spcPts val="0"/>
                        </a:spcBef>
                        <a:spcAft>
                          <a:spcPts val="0"/>
                        </a:spcAft>
                        <a:buNone/>
                      </a:pPr>
                      <a:r>
                        <a:rPr lang="en">
                          <a:latin typeface="Proxima Nova"/>
                          <a:ea typeface="Proxima Nova"/>
                          <a:cs typeface="Proxima Nova"/>
                          <a:sym typeface="Proxima Nova"/>
                        </a:rPr>
                        <a:t>Main headings</a:t>
                      </a:r>
                      <a:endParaRPr>
                        <a:latin typeface="Proxima Nova"/>
                        <a:ea typeface="Proxima Nova"/>
                        <a:cs typeface="Proxima Nova"/>
                        <a:sym typeface="Proxima Nova"/>
                      </a:endParaRPr>
                    </a:p>
                  </a:txBody>
                  <a:tcPr marL="91425" marR="91425" marT="91425" marB="91425">
                    <a:solidFill>
                      <a:srgbClr val="FFFFFF">
                        <a:alpha val="50770"/>
                      </a:srgbClr>
                    </a:solidFill>
                  </a:tcPr>
                </a:tc>
                <a:tc>
                  <a:txBody>
                    <a:bodyPr/>
                    <a:lstStyle/>
                    <a:p>
                      <a:pPr marL="0" lvl="0" indent="0" algn="l" rtl="0">
                        <a:spcBef>
                          <a:spcPts val="0"/>
                        </a:spcBef>
                        <a:spcAft>
                          <a:spcPts val="0"/>
                        </a:spcAft>
                        <a:buNone/>
                      </a:pPr>
                      <a:r>
                        <a:rPr lang="en">
                          <a:latin typeface="Inconsolata"/>
                          <a:ea typeface="Inconsolata"/>
                          <a:cs typeface="Inconsolata"/>
                          <a:sym typeface="Inconsolata"/>
                        </a:rPr>
                        <a:t>&lt;h1&gt;The Explorer&lt;/h1&gt;</a:t>
                      </a:r>
                      <a:endParaRPr>
                        <a:latin typeface="Inconsolata"/>
                        <a:ea typeface="Inconsolata"/>
                        <a:cs typeface="Inconsolata"/>
                        <a:sym typeface="Inconsolata"/>
                      </a:endParaRPr>
                    </a:p>
                  </a:txBody>
                  <a:tcPr marL="91425" marR="91425" marT="91425" marB="91425">
                    <a:solidFill>
                      <a:srgbClr val="FFFFFF">
                        <a:alpha val="50770"/>
                      </a:srgbClr>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800" b="1" dirty="0">
                          <a:latin typeface="Inconsolata"/>
                          <a:ea typeface="Inconsolata"/>
                          <a:cs typeface="Inconsolata"/>
                          <a:sym typeface="Inconsolata"/>
                        </a:rPr>
                        <a:t>h2–h6</a:t>
                      </a:r>
                      <a:endParaRPr sz="1800" b="1" dirty="0">
                        <a:latin typeface="Inconsolata"/>
                        <a:ea typeface="Inconsolata"/>
                        <a:cs typeface="Inconsolata"/>
                        <a:sym typeface="Inconsolata"/>
                      </a:endParaRPr>
                    </a:p>
                  </a:txBody>
                  <a:tcPr marL="91425" marR="91425" marT="91425" marB="91425">
                    <a:solidFill>
                      <a:srgbClr val="FFFFFF">
                        <a:alpha val="50770"/>
                      </a:srgbClr>
                    </a:solidFill>
                  </a:tcPr>
                </a:tc>
                <a:tc>
                  <a:txBody>
                    <a:bodyPr/>
                    <a:lstStyle/>
                    <a:p>
                      <a:pPr marL="0" lvl="0" indent="0" algn="l" rtl="0">
                        <a:spcBef>
                          <a:spcPts val="0"/>
                        </a:spcBef>
                        <a:spcAft>
                          <a:spcPts val="0"/>
                        </a:spcAft>
                        <a:buNone/>
                      </a:pPr>
                      <a:r>
                        <a:rPr lang="en">
                          <a:latin typeface="Proxima Nova"/>
                          <a:ea typeface="Proxima Nova"/>
                          <a:cs typeface="Proxima Nova"/>
                          <a:sym typeface="Proxima Nova"/>
                        </a:rPr>
                        <a:t>Subheadings</a:t>
                      </a:r>
                      <a:endParaRPr>
                        <a:latin typeface="Proxima Nova"/>
                        <a:ea typeface="Proxima Nova"/>
                        <a:cs typeface="Proxima Nova"/>
                        <a:sym typeface="Proxima Nova"/>
                      </a:endParaRPr>
                    </a:p>
                  </a:txBody>
                  <a:tcPr marL="91425" marR="91425" marT="91425" marB="91425">
                    <a:solidFill>
                      <a:srgbClr val="FFFFFF">
                        <a:alpha val="50770"/>
                      </a:srgbClr>
                    </a:solidFill>
                  </a:tcPr>
                </a:tc>
                <a:tc>
                  <a:txBody>
                    <a:bodyPr/>
                    <a:lstStyle/>
                    <a:p>
                      <a:pPr marL="0" lvl="0" indent="0" algn="l" rtl="0">
                        <a:spcBef>
                          <a:spcPts val="0"/>
                        </a:spcBef>
                        <a:spcAft>
                          <a:spcPts val="0"/>
                        </a:spcAft>
                        <a:buNone/>
                      </a:pPr>
                      <a:r>
                        <a:rPr lang="en">
                          <a:latin typeface="Inconsolata"/>
                          <a:ea typeface="Inconsolata"/>
                          <a:cs typeface="Inconsolata"/>
                          <a:sym typeface="Inconsolata"/>
                        </a:rPr>
                        <a:t>&lt;h2&gt;Articles&lt;/h2&gt;</a:t>
                      </a:r>
                      <a:endParaRPr>
                        <a:latin typeface="Inconsolata"/>
                        <a:ea typeface="Inconsolata"/>
                        <a:cs typeface="Inconsolata"/>
                        <a:sym typeface="Inconsolata"/>
                      </a:endParaRPr>
                    </a:p>
                  </a:txBody>
                  <a:tcPr marL="91425" marR="91425" marT="91425" marB="91425">
                    <a:solidFill>
                      <a:srgbClr val="FFFFFF">
                        <a:alpha val="50770"/>
                      </a:srgbClr>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800" b="1" dirty="0">
                          <a:latin typeface="Inconsolata"/>
                          <a:ea typeface="Inconsolata"/>
                          <a:cs typeface="Inconsolata"/>
                          <a:sym typeface="Inconsolata"/>
                        </a:rPr>
                        <a:t>p</a:t>
                      </a:r>
                      <a:endParaRPr sz="1800" b="1" dirty="0">
                        <a:latin typeface="Inconsolata"/>
                        <a:ea typeface="Inconsolata"/>
                        <a:cs typeface="Inconsolata"/>
                        <a:sym typeface="Inconsolata"/>
                      </a:endParaRPr>
                    </a:p>
                  </a:txBody>
                  <a:tcPr marL="91425" marR="91425" marT="91425" marB="91425">
                    <a:solidFill>
                      <a:srgbClr val="FFFFFF">
                        <a:alpha val="50770"/>
                      </a:srgbClr>
                    </a:solidFill>
                  </a:tcPr>
                </a:tc>
                <a:tc>
                  <a:txBody>
                    <a:bodyPr/>
                    <a:lstStyle/>
                    <a:p>
                      <a:pPr marL="0" lvl="0" indent="0" algn="l" rtl="0">
                        <a:spcBef>
                          <a:spcPts val="0"/>
                        </a:spcBef>
                        <a:spcAft>
                          <a:spcPts val="0"/>
                        </a:spcAft>
                        <a:buNone/>
                      </a:pPr>
                      <a:r>
                        <a:rPr lang="en">
                          <a:latin typeface="Proxima Nova"/>
                          <a:ea typeface="Proxima Nova"/>
                          <a:cs typeface="Proxima Nova"/>
                          <a:sym typeface="Proxima Nova"/>
                        </a:rPr>
                        <a:t>Paragraph of text</a:t>
                      </a:r>
                      <a:endParaRPr>
                        <a:latin typeface="Proxima Nova"/>
                        <a:ea typeface="Proxima Nova"/>
                        <a:cs typeface="Proxima Nova"/>
                        <a:sym typeface="Proxima Nova"/>
                      </a:endParaRPr>
                    </a:p>
                  </a:txBody>
                  <a:tcPr marL="91425" marR="91425" marT="91425" marB="91425">
                    <a:solidFill>
                      <a:srgbClr val="FFFFFF">
                        <a:alpha val="50770"/>
                      </a:srgbClr>
                    </a:solidFill>
                  </a:tcPr>
                </a:tc>
                <a:tc>
                  <a:txBody>
                    <a:bodyPr/>
                    <a:lstStyle/>
                    <a:p>
                      <a:pPr marL="0" lvl="0" indent="0" algn="l" rtl="0">
                        <a:spcBef>
                          <a:spcPts val="0"/>
                        </a:spcBef>
                        <a:spcAft>
                          <a:spcPts val="0"/>
                        </a:spcAft>
                        <a:buNone/>
                      </a:pPr>
                      <a:r>
                        <a:rPr lang="en">
                          <a:latin typeface="Inconsolata"/>
                          <a:ea typeface="Inconsolata"/>
                          <a:cs typeface="Inconsolata"/>
                          <a:sym typeface="Inconsolata"/>
                        </a:rPr>
                        <a:t>&lt;p&gt;This is a really cool site.&lt;/p&gt;</a:t>
                      </a:r>
                      <a:endParaRPr>
                        <a:latin typeface="Inconsolata"/>
                        <a:ea typeface="Inconsolata"/>
                        <a:cs typeface="Inconsolata"/>
                        <a:sym typeface="Inconsolata"/>
                      </a:endParaRPr>
                    </a:p>
                  </a:txBody>
                  <a:tcPr marL="91425" marR="91425" marT="91425" marB="91425">
                    <a:solidFill>
                      <a:srgbClr val="FFFFFF">
                        <a:alpha val="50770"/>
                      </a:srgbClr>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800" b="1" dirty="0">
                          <a:latin typeface="Inconsolata"/>
                          <a:ea typeface="Inconsolata"/>
                          <a:cs typeface="Inconsolata"/>
                          <a:sym typeface="Inconsolata"/>
                        </a:rPr>
                        <a:t>a</a:t>
                      </a:r>
                      <a:endParaRPr sz="1800" b="1" dirty="0">
                        <a:latin typeface="Inconsolata"/>
                        <a:ea typeface="Inconsolata"/>
                        <a:cs typeface="Inconsolata"/>
                        <a:sym typeface="Inconsolata"/>
                      </a:endParaRPr>
                    </a:p>
                  </a:txBody>
                  <a:tcPr marL="91425" marR="91425" marT="91425" marB="91425">
                    <a:solidFill>
                      <a:srgbClr val="FFFFFF">
                        <a:alpha val="50770"/>
                      </a:srgbClr>
                    </a:solidFill>
                  </a:tcPr>
                </a:tc>
                <a:tc>
                  <a:txBody>
                    <a:bodyPr/>
                    <a:lstStyle/>
                    <a:p>
                      <a:pPr marL="0" lvl="0" indent="0" algn="l" rtl="0">
                        <a:spcBef>
                          <a:spcPts val="0"/>
                        </a:spcBef>
                        <a:spcAft>
                          <a:spcPts val="0"/>
                        </a:spcAft>
                        <a:buNone/>
                      </a:pPr>
                      <a:r>
                        <a:rPr lang="en">
                          <a:latin typeface="Proxima Nova"/>
                          <a:ea typeface="Proxima Nova"/>
                          <a:cs typeface="Proxima Nova"/>
                          <a:sym typeface="Proxima Nova"/>
                        </a:rPr>
                        <a:t>Anchor tag for links to other web addresses</a:t>
                      </a:r>
                      <a:endParaRPr>
                        <a:latin typeface="Proxima Nova"/>
                        <a:ea typeface="Proxima Nova"/>
                        <a:cs typeface="Proxima Nova"/>
                        <a:sym typeface="Proxima Nova"/>
                      </a:endParaRPr>
                    </a:p>
                  </a:txBody>
                  <a:tcPr marL="91425" marR="91425" marT="91425" marB="91425">
                    <a:solidFill>
                      <a:srgbClr val="FFFFFF">
                        <a:alpha val="50770"/>
                      </a:srgbClr>
                    </a:solidFill>
                  </a:tcPr>
                </a:tc>
                <a:tc>
                  <a:txBody>
                    <a:bodyPr/>
                    <a:lstStyle/>
                    <a:p>
                      <a:pPr marL="0" lvl="0" indent="0" algn="l" rtl="0">
                        <a:spcBef>
                          <a:spcPts val="0"/>
                        </a:spcBef>
                        <a:spcAft>
                          <a:spcPts val="0"/>
                        </a:spcAft>
                        <a:buNone/>
                      </a:pPr>
                      <a:r>
                        <a:rPr lang="en" dirty="0">
                          <a:latin typeface="Inconsolata"/>
                          <a:ea typeface="Inconsolata"/>
                          <a:cs typeface="Inconsolata"/>
                          <a:sym typeface="Inconsolata"/>
                        </a:rPr>
                        <a:t>&lt;a href=”google.com”&gt; Search for stuff &lt;/a&gt;</a:t>
                      </a:r>
                      <a:endParaRPr dirty="0">
                        <a:latin typeface="Inconsolata"/>
                        <a:ea typeface="Inconsolata"/>
                        <a:cs typeface="Inconsolata"/>
                        <a:sym typeface="Inconsolata"/>
                      </a:endParaRPr>
                    </a:p>
                  </a:txBody>
                  <a:tcPr marL="91425" marR="91425" marT="91425" marB="91425">
                    <a:solidFill>
                      <a:srgbClr val="FFFFFF">
                        <a:alpha val="50770"/>
                      </a:srgbClr>
                    </a:solidFill>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800" b="1" dirty="0">
                          <a:latin typeface="Inconsolata"/>
                          <a:ea typeface="Inconsolata"/>
                          <a:cs typeface="Inconsolata"/>
                          <a:sym typeface="Inconsolata"/>
                        </a:rPr>
                        <a:t>img</a:t>
                      </a:r>
                      <a:endParaRPr sz="1800" b="1" dirty="0">
                        <a:latin typeface="Inconsolata"/>
                        <a:ea typeface="Inconsolata"/>
                        <a:cs typeface="Inconsolata"/>
                        <a:sym typeface="Inconsolata"/>
                      </a:endParaRPr>
                    </a:p>
                  </a:txBody>
                  <a:tcPr marL="91425" marR="91425" marT="91425" marB="91425">
                    <a:solidFill>
                      <a:srgbClr val="FFFFFF">
                        <a:alpha val="50770"/>
                      </a:srgbClr>
                    </a:solidFill>
                  </a:tcPr>
                </a:tc>
                <a:tc>
                  <a:txBody>
                    <a:bodyPr/>
                    <a:lstStyle/>
                    <a:p>
                      <a:pPr marL="0" lvl="0" indent="0" algn="l" rtl="0">
                        <a:spcBef>
                          <a:spcPts val="0"/>
                        </a:spcBef>
                        <a:spcAft>
                          <a:spcPts val="0"/>
                        </a:spcAft>
                        <a:buNone/>
                      </a:pPr>
                      <a:r>
                        <a:rPr lang="en">
                          <a:latin typeface="Proxima Nova"/>
                          <a:ea typeface="Proxima Nova"/>
                          <a:cs typeface="Proxima Nova"/>
                          <a:sym typeface="Proxima Nova"/>
                        </a:rPr>
                        <a:t>Images</a:t>
                      </a:r>
                      <a:endParaRPr>
                        <a:latin typeface="Proxima Nova"/>
                        <a:ea typeface="Proxima Nova"/>
                        <a:cs typeface="Proxima Nova"/>
                        <a:sym typeface="Proxima Nova"/>
                      </a:endParaRPr>
                    </a:p>
                  </a:txBody>
                  <a:tcPr marL="91425" marR="91425" marT="91425" marB="91425">
                    <a:solidFill>
                      <a:srgbClr val="FFFFFF">
                        <a:alpha val="50770"/>
                      </a:srgbClr>
                    </a:solidFill>
                  </a:tcPr>
                </a:tc>
                <a:tc>
                  <a:txBody>
                    <a:bodyPr/>
                    <a:lstStyle/>
                    <a:p>
                      <a:pPr marL="0" lvl="0" indent="0" algn="l" rtl="0">
                        <a:spcBef>
                          <a:spcPts val="0"/>
                        </a:spcBef>
                        <a:spcAft>
                          <a:spcPts val="0"/>
                        </a:spcAft>
                        <a:buNone/>
                      </a:pPr>
                      <a:r>
                        <a:rPr lang="en" dirty="0">
                          <a:latin typeface="Inconsolata"/>
                          <a:ea typeface="Inconsolata"/>
                          <a:cs typeface="Inconsolata"/>
                          <a:sym typeface="Inconsolata"/>
                        </a:rPr>
                        <a:t>&lt;img src=”pic.jpg”&gt;</a:t>
                      </a:r>
                      <a:endParaRPr dirty="0">
                        <a:latin typeface="Inconsolata"/>
                        <a:ea typeface="Inconsolata"/>
                        <a:cs typeface="Inconsolata"/>
                        <a:sym typeface="Inconsolata"/>
                      </a:endParaRPr>
                    </a:p>
                  </a:txBody>
                  <a:tcPr marL="91425" marR="91425" marT="91425" marB="91425">
                    <a:solidFill>
                      <a:srgbClr val="FFFFFF">
                        <a:alpha val="50770"/>
                      </a:srgbClr>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56"/>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23</a:t>
            </a:fld>
            <a:r>
              <a:rPr lang="en"/>
              <a:t> | © 2020 General Assembly</a:t>
            </a:r>
            <a:endParaRPr/>
          </a:p>
        </p:txBody>
      </p:sp>
      <p:sp>
        <p:nvSpPr>
          <p:cNvPr id="512" name="Google Shape;512;p56"/>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t>Common HTML Tags: Lists</a:t>
            </a:r>
            <a:endParaRPr/>
          </a:p>
        </p:txBody>
      </p:sp>
      <p:graphicFrame>
        <p:nvGraphicFramePr>
          <p:cNvPr id="513" name="Google Shape;513;p56"/>
          <p:cNvGraphicFramePr/>
          <p:nvPr>
            <p:extLst>
              <p:ext uri="{D42A27DB-BD31-4B8C-83A1-F6EECF244321}">
                <p14:modId xmlns:p14="http://schemas.microsoft.com/office/powerpoint/2010/main" val="714874769"/>
              </p:ext>
            </p:extLst>
          </p:nvPr>
        </p:nvGraphicFramePr>
        <p:xfrm>
          <a:off x="600913" y="1051650"/>
          <a:ext cx="7942175" cy="3018870"/>
        </p:xfrm>
        <a:graphic>
          <a:graphicData uri="http://schemas.openxmlformats.org/drawingml/2006/table">
            <a:tbl>
              <a:tblPr>
                <a:noFill/>
                <a:tableStyleId>{78875100-6D30-4883-ABE4-8A729A5619A3}</a:tableStyleId>
              </a:tblPr>
              <a:tblGrid>
                <a:gridCol w="1947425">
                  <a:extLst>
                    <a:ext uri="{9D8B030D-6E8A-4147-A177-3AD203B41FA5}">
                      <a16:colId xmlns:a16="http://schemas.microsoft.com/office/drawing/2014/main" val="20000"/>
                    </a:ext>
                  </a:extLst>
                </a:gridCol>
                <a:gridCol w="2997375">
                  <a:extLst>
                    <a:ext uri="{9D8B030D-6E8A-4147-A177-3AD203B41FA5}">
                      <a16:colId xmlns:a16="http://schemas.microsoft.com/office/drawing/2014/main" val="20001"/>
                    </a:ext>
                  </a:extLst>
                </a:gridCol>
                <a:gridCol w="2997375">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800" b="1">
                          <a:solidFill>
                            <a:srgbClr val="FFFFFF"/>
                          </a:solidFill>
                          <a:latin typeface="Proxima Nova"/>
                          <a:ea typeface="Proxima Nova"/>
                          <a:cs typeface="Proxima Nova"/>
                          <a:sym typeface="Proxima Nova"/>
                        </a:rPr>
                        <a:t>Element</a:t>
                      </a:r>
                      <a:endParaRPr sz="1800" b="1">
                        <a:solidFill>
                          <a:srgbClr val="FFFFFF"/>
                        </a:solidFill>
                        <a:latin typeface="Proxima Nova"/>
                        <a:ea typeface="Proxima Nova"/>
                        <a:cs typeface="Proxima Nova"/>
                        <a:sym typeface="Proxima Nova"/>
                      </a:endParaRPr>
                    </a:p>
                  </a:txBody>
                  <a:tcPr marL="91425" marR="91425" marT="91425" marB="91425">
                    <a:solidFill>
                      <a:schemeClr val="lt2"/>
                    </a:solidFill>
                  </a:tcPr>
                </a:tc>
                <a:tc>
                  <a:txBody>
                    <a:bodyPr/>
                    <a:lstStyle/>
                    <a:p>
                      <a:pPr marL="0" lvl="0" indent="0" algn="l" rtl="0">
                        <a:spcBef>
                          <a:spcPts val="0"/>
                        </a:spcBef>
                        <a:spcAft>
                          <a:spcPts val="0"/>
                        </a:spcAft>
                        <a:buNone/>
                      </a:pPr>
                      <a:r>
                        <a:rPr lang="en" sz="1800" b="1">
                          <a:solidFill>
                            <a:srgbClr val="FFFFFF"/>
                          </a:solidFill>
                          <a:latin typeface="Proxima Nova"/>
                          <a:ea typeface="Proxima Nova"/>
                          <a:cs typeface="Proxima Nova"/>
                          <a:sym typeface="Proxima Nova"/>
                        </a:rPr>
                        <a:t>Description</a:t>
                      </a:r>
                      <a:endParaRPr sz="1800" b="1">
                        <a:solidFill>
                          <a:srgbClr val="FFFFFF"/>
                        </a:solidFill>
                        <a:latin typeface="Proxima Nova"/>
                        <a:ea typeface="Proxima Nova"/>
                        <a:cs typeface="Proxima Nova"/>
                        <a:sym typeface="Proxima Nova"/>
                      </a:endParaRPr>
                    </a:p>
                  </a:txBody>
                  <a:tcPr marL="91425" marR="91425" marT="91425" marB="91425">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800" b="1">
                          <a:solidFill>
                            <a:srgbClr val="FFFFFF"/>
                          </a:solidFill>
                          <a:latin typeface="Proxima Nova"/>
                          <a:ea typeface="Proxima Nova"/>
                          <a:cs typeface="Proxima Nova"/>
                          <a:sym typeface="Proxima Nova"/>
                        </a:rPr>
                        <a:t>Example</a:t>
                      </a:r>
                      <a:endParaRPr sz="1800" b="1">
                        <a:solidFill>
                          <a:srgbClr val="FFFFFF"/>
                        </a:solidFill>
                        <a:latin typeface="Proxima Nova"/>
                        <a:ea typeface="Proxima Nova"/>
                        <a:cs typeface="Proxima Nova"/>
                        <a:sym typeface="Proxima Nova"/>
                      </a:endParaRPr>
                    </a:p>
                  </a:txBody>
                  <a:tcPr marL="91425" marR="91425" marT="91425" marB="91425">
                    <a:lnB w="9525" cap="flat" cmpd="sng">
                      <a:solidFill>
                        <a:srgbClr val="9E9E9E"/>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656025">
                <a:tc>
                  <a:txBody>
                    <a:bodyPr/>
                    <a:lstStyle/>
                    <a:p>
                      <a:pPr marL="0" lvl="0" indent="0" algn="l" rtl="0">
                        <a:spcBef>
                          <a:spcPts val="0"/>
                        </a:spcBef>
                        <a:spcAft>
                          <a:spcPts val="0"/>
                        </a:spcAft>
                        <a:buNone/>
                      </a:pPr>
                      <a:r>
                        <a:rPr lang="en" sz="1800" b="1">
                          <a:latin typeface="Inconsolata"/>
                          <a:ea typeface="Inconsolata"/>
                          <a:cs typeface="Inconsolata"/>
                          <a:sym typeface="Inconsolata"/>
                        </a:rPr>
                        <a:t>li</a:t>
                      </a:r>
                      <a:endParaRPr sz="1800" b="1">
                        <a:latin typeface="Inconsolata"/>
                        <a:ea typeface="Inconsolata"/>
                        <a:cs typeface="Inconsolata"/>
                        <a:sym typeface="Inconsolata"/>
                      </a:endParaRPr>
                    </a:p>
                  </a:txBody>
                  <a:tcPr marL="91425" marR="91425" marT="91425" marB="91425">
                    <a:lnR w="9525" cap="flat" cmpd="sng">
                      <a:solidFill>
                        <a:srgbClr val="9E9E9E"/>
                      </a:solidFill>
                      <a:prstDash val="solid"/>
                      <a:round/>
                      <a:headEnd type="none" w="sm" len="sm"/>
                      <a:tailEnd type="none" w="sm" len="sm"/>
                    </a:lnR>
                    <a:solidFill>
                      <a:srgbClr val="FFFFFF">
                        <a:alpha val="50770"/>
                      </a:srgbClr>
                    </a:solidFill>
                  </a:tcPr>
                </a:tc>
                <a:tc>
                  <a:txBody>
                    <a:bodyPr/>
                    <a:lstStyle/>
                    <a:p>
                      <a:pPr marL="0" lvl="0" indent="0" algn="l" rtl="0">
                        <a:spcBef>
                          <a:spcPts val="0"/>
                        </a:spcBef>
                        <a:spcAft>
                          <a:spcPts val="0"/>
                        </a:spcAft>
                        <a:buNone/>
                      </a:pPr>
                      <a:r>
                        <a:rPr lang="en">
                          <a:latin typeface="Proxima Nova"/>
                          <a:ea typeface="Proxima Nova"/>
                          <a:cs typeface="Proxima Nova"/>
                          <a:sym typeface="Proxima Nova"/>
                        </a:rPr>
                        <a:t>List item</a:t>
                      </a:r>
                      <a:endParaRPr>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alpha val="50770"/>
                      </a:srgbClr>
                    </a:solidFill>
                  </a:tcPr>
                </a:tc>
                <a:tc rowSpan="2">
                  <a:txBody>
                    <a:bodyPr/>
                    <a:lstStyle/>
                    <a:p>
                      <a:pPr marL="0" lvl="0" indent="0" algn="l" rtl="0">
                        <a:spcBef>
                          <a:spcPts val="0"/>
                        </a:spcBef>
                        <a:spcAft>
                          <a:spcPts val="0"/>
                        </a:spcAft>
                        <a:buNone/>
                      </a:pPr>
                      <a:r>
                        <a:rPr lang="en" dirty="0">
                          <a:latin typeface="Inconsolata"/>
                          <a:ea typeface="Inconsolata"/>
                          <a:cs typeface="Inconsolata"/>
                          <a:sym typeface="Inconsolata"/>
                        </a:rPr>
                        <a:t>&lt;ul&gt;</a:t>
                      </a:r>
                      <a:endParaRPr dirty="0">
                        <a:latin typeface="Inconsolata"/>
                        <a:ea typeface="Inconsolata"/>
                        <a:cs typeface="Inconsolata"/>
                        <a:sym typeface="Inconsolata"/>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chemeClr val="dk1"/>
                          </a:solidFill>
                          <a:latin typeface="Inconsolata"/>
                          <a:ea typeface="Inconsolata"/>
                          <a:cs typeface="Inconsolata"/>
                          <a:sym typeface="Inconsolata"/>
                        </a:rPr>
                        <a:t>  &lt;li&gt;</a:t>
                      </a:r>
                      <a:r>
                        <a:rPr lang="en-US" dirty="0" err="1">
                          <a:solidFill>
                            <a:schemeClr val="dk1"/>
                          </a:solidFill>
                          <a:latin typeface="Inconsolata"/>
                          <a:ea typeface="Inconsolata"/>
                          <a:cs typeface="Inconsolata"/>
                          <a:sym typeface="Inconsolata"/>
                        </a:rPr>
                        <a:t>Dragonfruit</a:t>
                      </a:r>
                      <a:r>
                        <a:rPr lang="en-US" dirty="0">
                          <a:solidFill>
                            <a:schemeClr val="dk1"/>
                          </a:solidFill>
                          <a:latin typeface="Inconsolata"/>
                          <a:ea typeface="Inconsolata"/>
                          <a:cs typeface="Inconsolata"/>
                          <a:sym typeface="Inconsolata"/>
                        </a:rPr>
                        <a:t>&lt;/li&gt;</a:t>
                      </a:r>
                      <a:endParaRPr lang="en-US" dirty="0">
                        <a:latin typeface="Inconsolata"/>
                        <a:ea typeface="Inconsolata"/>
                        <a:cs typeface="Inconsolata"/>
                        <a:sym typeface="Inconsolata"/>
                      </a:endParaRPr>
                    </a:p>
                    <a:p>
                      <a:pPr marL="0" lvl="0" indent="0" algn="l" rtl="0">
                        <a:spcBef>
                          <a:spcPts val="0"/>
                        </a:spcBef>
                        <a:spcAft>
                          <a:spcPts val="0"/>
                        </a:spcAft>
                        <a:buNone/>
                      </a:pPr>
                      <a:r>
                        <a:rPr lang="en" dirty="0">
                          <a:solidFill>
                            <a:schemeClr val="dk1"/>
                          </a:solidFill>
                          <a:latin typeface="Inconsolata"/>
                          <a:ea typeface="Inconsolata"/>
                          <a:cs typeface="Inconsolata"/>
                          <a:sym typeface="Inconsolata"/>
                        </a:rPr>
                        <a:t>  &lt;li&gt;Oranges&lt;/li&gt;</a:t>
                      </a:r>
                      <a:endParaRPr dirty="0">
                        <a:solidFill>
                          <a:schemeClr val="dk1"/>
                        </a:solidFill>
                        <a:latin typeface="Inconsolata"/>
                        <a:ea typeface="Inconsolata"/>
                        <a:cs typeface="Inconsolata"/>
                        <a:sym typeface="Inconsolata"/>
                      </a:endParaRPr>
                    </a:p>
                    <a:p>
                      <a:pPr marL="0" lvl="0" indent="0" algn="l" rtl="0">
                        <a:spcBef>
                          <a:spcPts val="0"/>
                        </a:spcBef>
                        <a:spcAft>
                          <a:spcPts val="0"/>
                        </a:spcAft>
                        <a:buNone/>
                      </a:pPr>
                      <a:r>
                        <a:rPr lang="en" dirty="0">
                          <a:solidFill>
                            <a:schemeClr val="dk1"/>
                          </a:solidFill>
                          <a:latin typeface="Inconsolata"/>
                          <a:ea typeface="Inconsolata"/>
                          <a:cs typeface="Inconsolata"/>
                          <a:sym typeface="Inconsolata"/>
                        </a:rPr>
                        <a:t>  &lt;li&gt;Apples&lt;/li&gt;</a:t>
                      </a:r>
                      <a:endParaRPr dirty="0">
                        <a:solidFill>
                          <a:schemeClr val="dk1"/>
                        </a:solidFill>
                        <a:latin typeface="Inconsolata"/>
                        <a:ea typeface="Inconsolata"/>
                        <a:cs typeface="Inconsolata"/>
                        <a:sym typeface="Inconsolata"/>
                      </a:endParaRPr>
                    </a:p>
                    <a:p>
                      <a:pPr marL="0" lvl="0" indent="0" algn="l" rtl="0">
                        <a:spcBef>
                          <a:spcPts val="0"/>
                        </a:spcBef>
                        <a:spcAft>
                          <a:spcPts val="0"/>
                        </a:spcAft>
                        <a:buNone/>
                      </a:pPr>
                      <a:r>
                        <a:rPr lang="en" dirty="0">
                          <a:solidFill>
                            <a:schemeClr val="dk1"/>
                          </a:solidFill>
                          <a:latin typeface="Inconsolata"/>
                          <a:ea typeface="Inconsolata"/>
                          <a:cs typeface="Inconsolata"/>
                          <a:sym typeface="Inconsolata"/>
                        </a:rPr>
                        <a:t>&lt;/ul&gt;</a:t>
                      </a:r>
                      <a:endParaRPr dirty="0">
                        <a:latin typeface="Inconsolata"/>
                        <a:ea typeface="Inconsolata"/>
                        <a:cs typeface="Inconsolata"/>
                        <a:sym typeface="Inconsolat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alpha val="50770"/>
                      </a:srgbClr>
                    </a:solidFill>
                  </a:tcPr>
                </a:tc>
                <a:extLst>
                  <a:ext uri="{0D108BD9-81ED-4DB2-BD59-A6C34878D82A}">
                    <a16:rowId xmlns:a16="http://schemas.microsoft.com/office/drawing/2014/main" val="10001"/>
                  </a:ext>
                </a:extLst>
              </a:tr>
              <a:tr h="656025">
                <a:tc>
                  <a:txBody>
                    <a:bodyPr/>
                    <a:lstStyle/>
                    <a:p>
                      <a:pPr marL="0" lvl="0" indent="0" algn="l" rtl="0">
                        <a:spcBef>
                          <a:spcPts val="0"/>
                        </a:spcBef>
                        <a:spcAft>
                          <a:spcPts val="0"/>
                        </a:spcAft>
                        <a:buNone/>
                      </a:pPr>
                      <a:r>
                        <a:rPr lang="en" sz="1800" b="1" dirty="0">
                          <a:latin typeface="Inconsolata"/>
                          <a:ea typeface="Inconsolata"/>
                          <a:cs typeface="Inconsolata"/>
                          <a:sym typeface="Inconsolata"/>
                        </a:rPr>
                        <a:t>ul</a:t>
                      </a:r>
                      <a:endParaRPr sz="1800" b="1" dirty="0">
                        <a:latin typeface="Inconsolata"/>
                        <a:ea typeface="Inconsolata"/>
                        <a:cs typeface="Inconsolata"/>
                        <a:sym typeface="Inconsolata"/>
                      </a:endParaRPr>
                    </a:p>
                  </a:txBody>
                  <a:tcPr marL="91425" marR="91425" marT="91425" marB="91425">
                    <a:lnR w="9525" cap="flat" cmpd="sng">
                      <a:solidFill>
                        <a:srgbClr val="9E9E9E"/>
                      </a:solidFill>
                      <a:prstDash val="solid"/>
                      <a:round/>
                      <a:headEnd type="none" w="sm" len="sm"/>
                      <a:tailEnd type="none" w="sm" len="sm"/>
                    </a:lnR>
                    <a:solidFill>
                      <a:srgbClr val="FFFFFF">
                        <a:alpha val="50770"/>
                      </a:srgbClr>
                    </a:solidFill>
                  </a:tcPr>
                </a:tc>
                <a:tc>
                  <a:txBody>
                    <a:bodyPr/>
                    <a:lstStyle/>
                    <a:p>
                      <a:pPr marL="0" lvl="0" indent="0" algn="l" rtl="0">
                        <a:spcBef>
                          <a:spcPts val="0"/>
                        </a:spcBef>
                        <a:spcAft>
                          <a:spcPts val="0"/>
                        </a:spcAft>
                        <a:buNone/>
                      </a:pPr>
                      <a:r>
                        <a:rPr lang="en" dirty="0">
                          <a:latin typeface="Proxima Nova"/>
                          <a:ea typeface="Proxima Nova"/>
                          <a:cs typeface="Proxima Nova"/>
                          <a:sym typeface="Proxima Nova"/>
                        </a:rPr>
                        <a:t>Unordered list</a:t>
                      </a:r>
                      <a:endParaRPr dirty="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alpha val="50770"/>
                      </a:srgbClr>
                    </a:solidFill>
                  </a:tcPr>
                </a:tc>
                <a:tc vMerge="1">
                  <a:txBody>
                    <a:bodyPr/>
                    <a:lstStyle/>
                    <a:p>
                      <a:endParaRPr lang="en-US"/>
                    </a:p>
                  </a:txBody>
                  <a:tcPr/>
                </a:tc>
                <a:extLst>
                  <a:ext uri="{0D108BD9-81ED-4DB2-BD59-A6C34878D82A}">
                    <a16:rowId xmlns:a16="http://schemas.microsoft.com/office/drawing/2014/main" val="10002"/>
                  </a:ext>
                </a:extLst>
              </a:tr>
              <a:tr h="804675">
                <a:tc>
                  <a:txBody>
                    <a:bodyPr/>
                    <a:lstStyle/>
                    <a:p>
                      <a:pPr marL="0" lvl="0" indent="0" algn="l" rtl="0">
                        <a:spcBef>
                          <a:spcPts val="0"/>
                        </a:spcBef>
                        <a:spcAft>
                          <a:spcPts val="0"/>
                        </a:spcAft>
                        <a:buNone/>
                      </a:pPr>
                      <a:r>
                        <a:rPr lang="en" sz="1800" b="1">
                          <a:latin typeface="Inconsolata"/>
                          <a:ea typeface="Inconsolata"/>
                          <a:cs typeface="Inconsolata"/>
                          <a:sym typeface="Inconsolata"/>
                        </a:rPr>
                        <a:t>ol</a:t>
                      </a:r>
                      <a:endParaRPr sz="1800" b="1">
                        <a:latin typeface="Inconsolata"/>
                        <a:ea typeface="Inconsolata"/>
                        <a:cs typeface="Inconsolata"/>
                        <a:sym typeface="Inconsolata"/>
                      </a:endParaRPr>
                    </a:p>
                  </a:txBody>
                  <a:tcPr marL="91425" marR="91425" marT="91425" marB="91425">
                    <a:lnR w="9525" cap="flat" cmpd="sng">
                      <a:solidFill>
                        <a:srgbClr val="9E9E9E"/>
                      </a:solidFill>
                      <a:prstDash val="solid"/>
                      <a:round/>
                      <a:headEnd type="none" w="sm" len="sm"/>
                      <a:tailEnd type="none" w="sm" len="sm"/>
                    </a:lnR>
                    <a:solidFill>
                      <a:srgbClr val="FFFFFF">
                        <a:alpha val="50770"/>
                      </a:srgbClr>
                    </a:solidFill>
                  </a:tcPr>
                </a:tc>
                <a:tc>
                  <a:txBody>
                    <a:bodyPr/>
                    <a:lstStyle/>
                    <a:p>
                      <a:pPr marL="0" lvl="0" indent="0" algn="l" rtl="0">
                        <a:spcBef>
                          <a:spcPts val="0"/>
                        </a:spcBef>
                        <a:spcAft>
                          <a:spcPts val="0"/>
                        </a:spcAft>
                        <a:buNone/>
                      </a:pPr>
                      <a:r>
                        <a:rPr lang="en">
                          <a:latin typeface="Proxima Nova"/>
                          <a:ea typeface="Proxima Nova"/>
                          <a:cs typeface="Proxima Nova"/>
                          <a:sym typeface="Proxima Nova"/>
                        </a:rPr>
                        <a:t>Ordered list</a:t>
                      </a:r>
                      <a:endParaRPr>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alpha val="50770"/>
                      </a:srgbClr>
                    </a:solidFill>
                  </a:tcPr>
                </a:tc>
                <a:tc>
                  <a:txBody>
                    <a:bodyPr/>
                    <a:lstStyle/>
                    <a:p>
                      <a:pPr marL="0" lvl="0" indent="0" algn="l" rtl="0">
                        <a:spcBef>
                          <a:spcPts val="0"/>
                        </a:spcBef>
                        <a:spcAft>
                          <a:spcPts val="0"/>
                        </a:spcAft>
                        <a:buNone/>
                      </a:pPr>
                      <a:r>
                        <a:rPr lang="en" dirty="0">
                          <a:latin typeface="Inconsolata"/>
                          <a:ea typeface="Inconsolata"/>
                          <a:cs typeface="Inconsolata"/>
                          <a:sym typeface="Inconsolata"/>
                        </a:rPr>
                        <a:t>&lt;ol&gt;</a:t>
                      </a:r>
                      <a:endParaRPr dirty="0">
                        <a:latin typeface="Inconsolata"/>
                        <a:ea typeface="Inconsolata"/>
                        <a:cs typeface="Inconsolata"/>
                        <a:sym typeface="Inconsolata"/>
                      </a:endParaRPr>
                    </a:p>
                    <a:p>
                      <a:pPr marL="0" lvl="0" indent="0" algn="l" rtl="0">
                        <a:spcBef>
                          <a:spcPts val="0"/>
                        </a:spcBef>
                        <a:spcAft>
                          <a:spcPts val="0"/>
                        </a:spcAft>
                        <a:buClr>
                          <a:schemeClr val="dk1"/>
                        </a:buClr>
                        <a:buSzPts val="1100"/>
                        <a:buFont typeface="Arial"/>
                        <a:buNone/>
                      </a:pPr>
                      <a:r>
                        <a:rPr lang="en" dirty="0">
                          <a:solidFill>
                            <a:schemeClr val="dk1"/>
                          </a:solidFill>
                          <a:latin typeface="Inconsolata"/>
                          <a:ea typeface="Inconsolata"/>
                          <a:cs typeface="Inconsolata"/>
                          <a:sym typeface="Inconsolata"/>
                        </a:rPr>
                        <a:t>  &lt;li&gt;Monday&lt;/li&gt;</a:t>
                      </a:r>
                      <a:endParaRPr dirty="0">
                        <a:solidFill>
                          <a:schemeClr val="dk1"/>
                        </a:solidFill>
                        <a:latin typeface="Inconsolata"/>
                        <a:ea typeface="Inconsolata"/>
                        <a:cs typeface="Inconsolata"/>
                        <a:sym typeface="Inconsolata"/>
                      </a:endParaRPr>
                    </a:p>
                    <a:p>
                      <a:pPr marL="0" lvl="0" indent="0" algn="l" rtl="0">
                        <a:spcBef>
                          <a:spcPts val="0"/>
                        </a:spcBef>
                        <a:spcAft>
                          <a:spcPts val="0"/>
                        </a:spcAft>
                        <a:buClr>
                          <a:schemeClr val="dk1"/>
                        </a:buClr>
                        <a:buSzPts val="1100"/>
                        <a:buFont typeface="Arial"/>
                        <a:buNone/>
                      </a:pPr>
                      <a:r>
                        <a:rPr lang="en" dirty="0">
                          <a:solidFill>
                            <a:schemeClr val="dk1"/>
                          </a:solidFill>
                          <a:latin typeface="Inconsolata"/>
                          <a:ea typeface="Inconsolata"/>
                          <a:cs typeface="Inconsolata"/>
                          <a:sym typeface="Inconsolata"/>
                        </a:rPr>
                        <a:t>  &lt;li&gt;Tuesday&lt;/li&gt;</a:t>
                      </a:r>
                      <a:endParaRPr dirty="0">
                        <a:solidFill>
                          <a:schemeClr val="dk1"/>
                        </a:solidFill>
                        <a:latin typeface="Inconsolata"/>
                        <a:ea typeface="Inconsolata"/>
                        <a:cs typeface="Inconsolata"/>
                        <a:sym typeface="Inconsolata"/>
                      </a:endParaRPr>
                    </a:p>
                    <a:p>
                      <a:pPr marL="0" lvl="0" indent="0" algn="l" rtl="0">
                        <a:spcBef>
                          <a:spcPts val="0"/>
                        </a:spcBef>
                        <a:spcAft>
                          <a:spcPts val="0"/>
                        </a:spcAft>
                        <a:buNone/>
                      </a:pPr>
                      <a:r>
                        <a:rPr lang="en" dirty="0">
                          <a:solidFill>
                            <a:schemeClr val="dk1"/>
                          </a:solidFill>
                          <a:latin typeface="Inconsolata"/>
                          <a:ea typeface="Inconsolata"/>
                          <a:cs typeface="Inconsolata"/>
                          <a:sym typeface="Inconsolata"/>
                        </a:rPr>
                        <a:t>  &lt;li&gt;Wednesday&lt;/li&gt;</a:t>
                      </a:r>
                      <a:endParaRPr dirty="0">
                        <a:latin typeface="Inconsolata"/>
                        <a:ea typeface="Inconsolata"/>
                        <a:cs typeface="Inconsolata"/>
                        <a:sym typeface="Inconsolata"/>
                      </a:endParaRPr>
                    </a:p>
                    <a:p>
                      <a:pPr marL="0" lvl="0" indent="0" algn="l" rtl="0">
                        <a:spcBef>
                          <a:spcPts val="0"/>
                        </a:spcBef>
                        <a:spcAft>
                          <a:spcPts val="0"/>
                        </a:spcAft>
                        <a:buNone/>
                      </a:pPr>
                      <a:r>
                        <a:rPr lang="en" dirty="0">
                          <a:latin typeface="Inconsolata"/>
                          <a:ea typeface="Inconsolata"/>
                          <a:cs typeface="Inconsolata"/>
                          <a:sym typeface="Inconsolata"/>
                        </a:rPr>
                        <a:t>&lt;/ol&gt;</a:t>
                      </a:r>
                      <a:endParaRPr dirty="0">
                        <a:latin typeface="Inconsolata"/>
                        <a:ea typeface="Inconsolata"/>
                        <a:cs typeface="Inconsolata"/>
                        <a:sym typeface="Inconsolat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alpha val="50770"/>
                      </a:srgbClr>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57"/>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24</a:t>
            </a:fld>
            <a:r>
              <a:rPr lang="en"/>
              <a:t> | © 2020 General Assembly</a:t>
            </a:r>
            <a:endParaRPr/>
          </a:p>
        </p:txBody>
      </p:sp>
      <p:sp>
        <p:nvSpPr>
          <p:cNvPr id="519" name="Google Shape;519;p57"/>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Tags in the Document Head</a:t>
            </a:r>
            <a:endParaRPr/>
          </a:p>
          <a:p>
            <a:pPr marL="0" lvl="0" indent="0" algn="l" rtl="0">
              <a:spcBef>
                <a:spcPts val="0"/>
              </a:spcBef>
              <a:spcAft>
                <a:spcPts val="0"/>
              </a:spcAft>
              <a:buNone/>
            </a:pPr>
            <a:endParaRPr/>
          </a:p>
        </p:txBody>
      </p:sp>
      <p:graphicFrame>
        <p:nvGraphicFramePr>
          <p:cNvPr id="520" name="Google Shape;520;p57"/>
          <p:cNvGraphicFramePr/>
          <p:nvPr/>
        </p:nvGraphicFramePr>
        <p:xfrm>
          <a:off x="600913" y="1051650"/>
          <a:ext cx="7942175" cy="2559970"/>
        </p:xfrm>
        <a:graphic>
          <a:graphicData uri="http://schemas.openxmlformats.org/drawingml/2006/table">
            <a:tbl>
              <a:tblPr>
                <a:noFill/>
                <a:tableStyleId>{78875100-6D30-4883-ABE4-8A729A5619A3}</a:tableStyleId>
              </a:tblPr>
              <a:tblGrid>
                <a:gridCol w="1947425">
                  <a:extLst>
                    <a:ext uri="{9D8B030D-6E8A-4147-A177-3AD203B41FA5}">
                      <a16:colId xmlns:a16="http://schemas.microsoft.com/office/drawing/2014/main" val="20000"/>
                    </a:ext>
                  </a:extLst>
                </a:gridCol>
                <a:gridCol w="2997375">
                  <a:extLst>
                    <a:ext uri="{9D8B030D-6E8A-4147-A177-3AD203B41FA5}">
                      <a16:colId xmlns:a16="http://schemas.microsoft.com/office/drawing/2014/main" val="20001"/>
                    </a:ext>
                  </a:extLst>
                </a:gridCol>
                <a:gridCol w="2997375">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800" b="1">
                          <a:solidFill>
                            <a:srgbClr val="FFFFFF"/>
                          </a:solidFill>
                          <a:latin typeface="Proxima Nova"/>
                          <a:ea typeface="Proxima Nova"/>
                          <a:cs typeface="Proxima Nova"/>
                          <a:sym typeface="Proxima Nova"/>
                        </a:rPr>
                        <a:t>Element</a:t>
                      </a:r>
                      <a:endParaRPr sz="1800" b="1">
                        <a:solidFill>
                          <a:srgbClr val="FFFFFF"/>
                        </a:solidFill>
                        <a:latin typeface="Proxima Nova"/>
                        <a:ea typeface="Proxima Nova"/>
                        <a:cs typeface="Proxima Nova"/>
                        <a:sym typeface="Proxima Nova"/>
                      </a:endParaRPr>
                    </a:p>
                  </a:txBody>
                  <a:tcPr marL="91425" marR="91425" marT="91425" marB="91425">
                    <a:solidFill>
                      <a:schemeClr val="lt2"/>
                    </a:solidFill>
                  </a:tcPr>
                </a:tc>
                <a:tc>
                  <a:txBody>
                    <a:bodyPr/>
                    <a:lstStyle/>
                    <a:p>
                      <a:pPr marL="0" lvl="0" indent="0" algn="l" rtl="0">
                        <a:spcBef>
                          <a:spcPts val="0"/>
                        </a:spcBef>
                        <a:spcAft>
                          <a:spcPts val="0"/>
                        </a:spcAft>
                        <a:buNone/>
                      </a:pPr>
                      <a:r>
                        <a:rPr lang="en" sz="1800" b="1">
                          <a:solidFill>
                            <a:srgbClr val="FFFFFF"/>
                          </a:solidFill>
                          <a:latin typeface="Proxima Nova"/>
                          <a:ea typeface="Proxima Nova"/>
                          <a:cs typeface="Proxima Nova"/>
                          <a:sym typeface="Proxima Nova"/>
                        </a:rPr>
                        <a:t>Description</a:t>
                      </a:r>
                      <a:endParaRPr sz="1800" b="1">
                        <a:solidFill>
                          <a:srgbClr val="FFFFFF"/>
                        </a:solidFill>
                        <a:latin typeface="Proxima Nova"/>
                        <a:ea typeface="Proxima Nova"/>
                        <a:cs typeface="Proxima Nova"/>
                        <a:sym typeface="Proxima Nova"/>
                      </a:endParaRPr>
                    </a:p>
                  </a:txBody>
                  <a:tcPr marL="91425" marR="91425" marT="91425" marB="91425">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800" b="1">
                          <a:solidFill>
                            <a:srgbClr val="FFFFFF"/>
                          </a:solidFill>
                          <a:latin typeface="Proxima Nova"/>
                          <a:ea typeface="Proxima Nova"/>
                          <a:cs typeface="Proxima Nova"/>
                          <a:sym typeface="Proxima Nova"/>
                        </a:rPr>
                        <a:t>Example</a:t>
                      </a:r>
                      <a:endParaRPr sz="1800" b="1">
                        <a:solidFill>
                          <a:srgbClr val="FFFFFF"/>
                        </a:solidFill>
                        <a:latin typeface="Proxima Nova"/>
                        <a:ea typeface="Proxima Nova"/>
                        <a:cs typeface="Proxima Nova"/>
                        <a:sym typeface="Proxima Nova"/>
                      </a:endParaRPr>
                    </a:p>
                  </a:txBody>
                  <a:tcPr marL="91425" marR="91425" marT="91425" marB="91425">
                    <a:lnB w="9525" cap="flat" cmpd="sng">
                      <a:solidFill>
                        <a:srgbClr val="9E9E9E"/>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1051400">
                <a:tc>
                  <a:txBody>
                    <a:bodyPr/>
                    <a:lstStyle/>
                    <a:p>
                      <a:pPr marL="0" lvl="0" indent="0" algn="l" rtl="0">
                        <a:spcBef>
                          <a:spcPts val="0"/>
                        </a:spcBef>
                        <a:spcAft>
                          <a:spcPts val="0"/>
                        </a:spcAft>
                        <a:buNone/>
                      </a:pPr>
                      <a:r>
                        <a:rPr lang="en" sz="1800" b="1">
                          <a:latin typeface="Inconsolata"/>
                          <a:ea typeface="Inconsolata"/>
                          <a:cs typeface="Inconsolata"/>
                          <a:sym typeface="Inconsolata"/>
                        </a:rPr>
                        <a:t>link</a:t>
                      </a:r>
                      <a:endParaRPr sz="1800" b="1">
                        <a:latin typeface="Inconsolata"/>
                        <a:ea typeface="Inconsolata"/>
                        <a:cs typeface="Inconsolata"/>
                        <a:sym typeface="Inconsolata"/>
                      </a:endParaRPr>
                    </a:p>
                  </a:txBody>
                  <a:tcPr marL="91425" marR="91425" marT="91425" marB="91425">
                    <a:lnR w="9525" cap="flat" cmpd="sng">
                      <a:solidFill>
                        <a:srgbClr val="9E9E9E"/>
                      </a:solidFill>
                      <a:prstDash val="solid"/>
                      <a:round/>
                      <a:headEnd type="none" w="sm" len="sm"/>
                      <a:tailEnd type="none" w="sm" len="sm"/>
                    </a:lnR>
                    <a:solidFill>
                      <a:srgbClr val="FFFFFF">
                        <a:alpha val="50770"/>
                      </a:srgbClr>
                    </a:solidFill>
                  </a:tcPr>
                </a:tc>
                <a:tc>
                  <a:txBody>
                    <a:bodyPr/>
                    <a:lstStyle/>
                    <a:p>
                      <a:pPr marL="0" lvl="0" indent="0" algn="l" rtl="0">
                        <a:spcBef>
                          <a:spcPts val="0"/>
                        </a:spcBef>
                        <a:spcAft>
                          <a:spcPts val="0"/>
                        </a:spcAft>
                        <a:buNone/>
                      </a:pPr>
                      <a:r>
                        <a:rPr lang="en">
                          <a:latin typeface="Proxima Nova"/>
                          <a:ea typeface="Proxima Nova"/>
                          <a:cs typeface="Proxima Nova"/>
                          <a:sym typeface="Proxima Nova"/>
                        </a:rPr>
                        <a:t>Links a CSS style sheet.</a:t>
                      </a:r>
                      <a:endParaRPr>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alpha val="50770"/>
                      </a:srgbClr>
                    </a:solidFill>
                  </a:tcPr>
                </a:tc>
                <a:tc>
                  <a:txBody>
                    <a:bodyPr/>
                    <a:lstStyle/>
                    <a:p>
                      <a:pPr marL="0" lvl="0" indent="0" algn="l" rtl="0">
                        <a:spcBef>
                          <a:spcPts val="0"/>
                        </a:spcBef>
                        <a:spcAft>
                          <a:spcPts val="0"/>
                        </a:spcAft>
                        <a:buNone/>
                      </a:pPr>
                      <a:r>
                        <a:rPr lang="en">
                          <a:latin typeface="Inconsolata"/>
                          <a:ea typeface="Inconsolata"/>
                          <a:cs typeface="Inconsolata"/>
                          <a:sym typeface="Inconsolata"/>
                        </a:rPr>
                        <a:t>&lt;link href=”css/style.css”&gt;</a:t>
                      </a:r>
                      <a:endParaRPr>
                        <a:latin typeface="Inconsolata"/>
                        <a:ea typeface="Inconsolata"/>
                        <a:cs typeface="Inconsolata"/>
                        <a:sym typeface="Inconsolat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alpha val="50770"/>
                      </a:srgbClr>
                    </a:solidFill>
                  </a:tcPr>
                </a:tc>
                <a:extLst>
                  <a:ext uri="{0D108BD9-81ED-4DB2-BD59-A6C34878D82A}">
                    <a16:rowId xmlns:a16="http://schemas.microsoft.com/office/drawing/2014/main" val="10001"/>
                  </a:ext>
                </a:extLst>
              </a:tr>
              <a:tr h="1051400">
                <a:tc>
                  <a:txBody>
                    <a:bodyPr/>
                    <a:lstStyle/>
                    <a:p>
                      <a:pPr marL="0" lvl="0" indent="0" algn="l" rtl="0">
                        <a:spcBef>
                          <a:spcPts val="0"/>
                        </a:spcBef>
                        <a:spcAft>
                          <a:spcPts val="0"/>
                        </a:spcAft>
                        <a:buNone/>
                      </a:pPr>
                      <a:r>
                        <a:rPr lang="en" sz="1800" b="1">
                          <a:latin typeface="Inconsolata"/>
                          <a:ea typeface="Inconsolata"/>
                          <a:cs typeface="Inconsolata"/>
                          <a:sym typeface="Inconsolata"/>
                        </a:rPr>
                        <a:t>title</a:t>
                      </a:r>
                      <a:endParaRPr sz="1800" b="1">
                        <a:latin typeface="Inconsolata"/>
                        <a:ea typeface="Inconsolata"/>
                        <a:cs typeface="Inconsolata"/>
                        <a:sym typeface="Inconsolata"/>
                      </a:endParaRPr>
                    </a:p>
                  </a:txBody>
                  <a:tcPr marL="91425" marR="91425" marT="91425" marB="91425">
                    <a:lnR w="9525" cap="flat" cmpd="sng">
                      <a:solidFill>
                        <a:srgbClr val="9E9E9E"/>
                      </a:solidFill>
                      <a:prstDash val="solid"/>
                      <a:round/>
                      <a:headEnd type="none" w="sm" len="sm"/>
                      <a:tailEnd type="none" w="sm" len="sm"/>
                    </a:lnR>
                    <a:solidFill>
                      <a:srgbClr val="FFFFFF">
                        <a:alpha val="50770"/>
                      </a:srgbClr>
                    </a:solidFill>
                  </a:tcPr>
                </a:tc>
                <a:tc>
                  <a:txBody>
                    <a:bodyPr/>
                    <a:lstStyle/>
                    <a:p>
                      <a:pPr marL="0" lvl="0" indent="0" algn="l" rtl="0">
                        <a:spcBef>
                          <a:spcPts val="0"/>
                        </a:spcBef>
                        <a:spcAft>
                          <a:spcPts val="0"/>
                        </a:spcAft>
                        <a:buNone/>
                      </a:pPr>
                      <a:r>
                        <a:rPr lang="en">
                          <a:latin typeface="Proxima Nova"/>
                          <a:ea typeface="Proxima Nova"/>
                          <a:cs typeface="Proxima Nova"/>
                          <a:sym typeface="Proxima Nova"/>
                        </a:rPr>
                        <a:t>Website title that shows up in the browser tab.</a:t>
                      </a:r>
                      <a:endParaRPr>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alpha val="50770"/>
                      </a:srgbClr>
                    </a:solidFill>
                  </a:tcPr>
                </a:tc>
                <a:tc>
                  <a:txBody>
                    <a:bodyPr/>
                    <a:lstStyle/>
                    <a:p>
                      <a:pPr marL="0" lvl="0" indent="0" algn="l" rtl="0">
                        <a:spcBef>
                          <a:spcPts val="0"/>
                        </a:spcBef>
                        <a:spcAft>
                          <a:spcPts val="0"/>
                        </a:spcAft>
                        <a:buNone/>
                      </a:pPr>
                      <a:r>
                        <a:rPr lang="en">
                          <a:latin typeface="Inconsolata"/>
                          <a:ea typeface="Inconsolata"/>
                          <a:cs typeface="Inconsolata"/>
                          <a:sym typeface="Inconsolata"/>
                        </a:rPr>
                        <a:t>&lt;title&gt;My website&lt;/title&gt;</a:t>
                      </a:r>
                      <a:endParaRPr>
                        <a:latin typeface="Inconsolata"/>
                        <a:ea typeface="Inconsolata"/>
                        <a:cs typeface="Inconsolata"/>
                        <a:sym typeface="Inconsolat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alpha val="50770"/>
                      </a:srgbClr>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58"/>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solidFill>
                  <a:schemeClr val="dk1"/>
                </a:solidFill>
              </a:rPr>
              <a:t>25</a:t>
            </a:fld>
            <a:r>
              <a:rPr lang="en">
                <a:solidFill>
                  <a:schemeClr val="dk1"/>
                </a:solidFill>
              </a:rPr>
              <a:t> | © 2020 General Assembly</a:t>
            </a:r>
            <a:endParaRPr>
              <a:solidFill>
                <a:schemeClr val="dk1"/>
              </a:solidFill>
            </a:endParaRPr>
          </a:p>
        </p:txBody>
      </p:sp>
      <p:sp>
        <p:nvSpPr>
          <p:cNvPr id="526" name="Google Shape;526;p58"/>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Cheat Sheet: HTML Elements</a:t>
            </a:r>
            <a:endParaRPr/>
          </a:p>
        </p:txBody>
      </p:sp>
      <p:sp>
        <p:nvSpPr>
          <p:cNvPr id="527" name="Google Shape;527;p58"/>
          <p:cNvSpPr txBox="1">
            <a:spLocks noGrp="1"/>
          </p:cNvSpPr>
          <p:nvPr>
            <p:ph type="body" idx="4294967295"/>
          </p:nvPr>
        </p:nvSpPr>
        <p:spPr>
          <a:xfrm>
            <a:off x="457200" y="1143000"/>
            <a:ext cx="5044800" cy="293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We’re providing a handy cheat sheet to reference HTML elements </a:t>
            </a:r>
            <a:r>
              <a:rPr lang="en" u="sng" dirty="0">
                <a:solidFill>
                  <a:schemeClr val="hlink"/>
                </a:solidFill>
                <a:hlinkClick r:id="rId3"/>
              </a:rPr>
              <a:t>here</a:t>
            </a:r>
            <a:r>
              <a:rPr lang="en" dirty="0"/>
              <a:t>.</a:t>
            </a:r>
            <a:endParaRPr dirty="0"/>
          </a:p>
          <a:p>
            <a:pPr marL="0" lvl="0" indent="0" algn="l" rtl="0">
              <a:spcBef>
                <a:spcPts val="1600"/>
              </a:spcBef>
              <a:spcAft>
                <a:spcPts val="1600"/>
              </a:spcAft>
              <a:buNone/>
            </a:pPr>
            <a:r>
              <a:rPr lang="en" dirty="0"/>
              <a:t>The “Structural” and “Text/Image” lists in the cheat sheet are a good place to start when learning HTML. Forms will come later.</a:t>
            </a:r>
            <a:endParaRPr dirty="0"/>
          </a:p>
        </p:txBody>
      </p:sp>
      <p:sp>
        <p:nvSpPr>
          <p:cNvPr id="528" name="Google Shape;528;p58"/>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pic>
        <p:nvPicPr>
          <p:cNvPr id="529" name="Google Shape;529;p58"/>
          <p:cNvPicPr preferRelativeResize="0"/>
          <p:nvPr/>
        </p:nvPicPr>
        <p:blipFill rotWithShape="1">
          <a:blip r:embed="rId4">
            <a:alphaModFix/>
          </a:blip>
          <a:srcRect t="3799"/>
          <a:stretch/>
        </p:blipFill>
        <p:spPr>
          <a:xfrm>
            <a:off x="5381450" y="908350"/>
            <a:ext cx="3337200" cy="3235449"/>
          </a:xfrm>
          <a:prstGeom prst="rect">
            <a:avLst/>
          </a:prstGeom>
          <a:noFill/>
          <a:ln w="9525" cap="flat" cmpd="sng">
            <a:solidFill>
              <a:srgbClr val="CCCCCC"/>
            </a:solidFill>
            <a:prstDash val="solid"/>
            <a:round/>
            <a:headEnd type="none" w="sm" len="sm"/>
            <a:tailEnd type="none" w="sm" len="sm"/>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59"/>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26</a:t>
            </a:fld>
            <a:r>
              <a:rPr lang="en"/>
              <a:t> | © 2020 General Assembly</a:t>
            </a:r>
            <a:endParaRPr/>
          </a:p>
        </p:txBody>
      </p:sp>
      <p:sp>
        <p:nvSpPr>
          <p:cNvPr id="535" name="Google Shape;535;p59"/>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Recreate This Slide in HTML!</a:t>
            </a:r>
            <a:endParaRPr dirty="0"/>
          </a:p>
        </p:txBody>
      </p:sp>
      <p:sp>
        <p:nvSpPr>
          <p:cNvPr id="536" name="Google Shape;536;p59"/>
          <p:cNvSpPr txBox="1">
            <a:spLocks noGrp="1"/>
          </p:cNvSpPr>
          <p:nvPr>
            <p:ph type="body" idx="1"/>
          </p:nvPr>
        </p:nvSpPr>
        <p:spPr>
          <a:xfrm>
            <a:off x="457200" y="1102800"/>
            <a:ext cx="8229600" cy="293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Hypertext Markup Challenge</a:t>
            </a:r>
            <a:endParaRPr b="1" dirty="0"/>
          </a:p>
          <a:p>
            <a:pPr marL="0" lvl="0" indent="0" algn="l" rtl="0">
              <a:spcBef>
                <a:spcPts val="1600"/>
              </a:spcBef>
              <a:spcAft>
                <a:spcPts val="0"/>
              </a:spcAft>
              <a:buNone/>
            </a:pPr>
            <a:r>
              <a:rPr lang="en" dirty="0"/>
              <a:t>Using the following HTML tags, recreate the contents of this slide, not including the teal title portion. Tags you should use include:</a:t>
            </a:r>
            <a:endParaRPr dirty="0"/>
          </a:p>
          <a:p>
            <a:pPr marL="457200" lvl="0" indent="-342900" algn="l" rtl="0">
              <a:spcBef>
                <a:spcPts val="1600"/>
              </a:spcBef>
              <a:spcAft>
                <a:spcPts val="0"/>
              </a:spcAft>
              <a:buSzPts val="1800"/>
              <a:buFont typeface="Inconsolata"/>
              <a:buChar char="●"/>
            </a:pPr>
            <a:r>
              <a:rPr lang="en" dirty="0">
                <a:latin typeface="Inconsolata"/>
                <a:ea typeface="Inconsolata"/>
                <a:cs typeface="Inconsolata"/>
                <a:sym typeface="Inconsolata"/>
              </a:rPr>
              <a:t>&lt;h1&gt;</a:t>
            </a:r>
            <a:endParaRPr dirty="0">
              <a:latin typeface="Inconsolata"/>
              <a:ea typeface="Inconsolata"/>
              <a:cs typeface="Inconsolata"/>
              <a:sym typeface="Inconsolata"/>
            </a:endParaRPr>
          </a:p>
          <a:p>
            <a:pPr marL="457200" lvl="0" indent="-342900" algn="l" rtl="0">
              <a:spcBef>
                <a:spcPts val="0"/>
              </a:spcBef>
              <a:spcAft>
                <a:spcPts val="0"/>
              </a:spcAft>
              <a:buSzPts val="1800"/>
              <a:buFont typeface="Inconsolata"/>
              <a:buChar char="●"/>
            </a:pPr>
            <a:r>
              <a:rPr lang="en" dirty="0">
                <a:latin typeface="Inconsolata"/>
                <a:ea typeface="Inconsolata"/>
                <a:cs typeface="Inconsolata"/>
                <a:sym typeface="Inconsolata"/>
              </a:rPr>
              <a:t>&lt;p&gt;</a:t>
            </a:r>
            <a:endParaRPr dirty="0">
              <a:latin typeface="Inconsolata"/>
              <a:ea typeface="Inconsolata"/>
              <a:cs typeface="Inconsolata"/>
              <a:sym typeface="Inconsolata"/>
            </a:endParaRPr>
          </a:p>
          <a:p>
            <a:pPr marL="457200" lvl="0" indent="-342900" algn="l" rtl="0">
              <a:spcBef>
                <a:spcPts val="0"/>
              </a:spcBef>
              <a:spcAft>
                <a:spcPts val="0"/>
              </a:spcAft>
              <a:buSzPts val="1800"/>
              <a:buFont typeface="Inconsolata"/>
              <a:buChar char="●"/>
            </a:pPr>
            <a:r>
              <a:rPr lang="en" dirty="0">
                <a:latin typeface="Inconsolata"/>
                <a:ea typeface="Inconsolata"/>
                <a:cs typeface="Inconsolata"/>
                <a:sym typeface="Inconsolata"/>
              </a:rPr>
              <a:t>&lt;ul&gt;</a:t>
            </a:r>
            <a:endParaRPr dirty="0">
              <a:latin typeface="Inconsolata"/>
              <a:ea typeface="Inconsolata"/>
              <a:cs typeface="Inconsolata"/>
              <a:sym typeface="Inconsolata"/>
            </a:endParaRPr>
          </a:p>
          <a:p>
            <a:pPr marL="457200" lvl="0" indent="-342900" algn="l" rtl="0">
              <a:spcBef>
                <a:spcPts val="0"/>
              </a:spcBef>
              <a:spcAft>
                <a:spcPts val="0"/>
              </a:spcAft>
              <a:buSzPts val="1800"/>
              <a:buFont typeface="Inconsolata"/>
              <a:buChar char="●"/>
            </a:pPr>
            <a:r>
              <a:rPr lang="en" dirty="0">
                <a:latin typeface="Inconsolata"/>
                <a:ea typeface="Inconsolata"/>
                <a:cs typeface="Inconsolata"/>
                <a:sym typeface="Inconsolata"/>
              </a:rPr>
              <a:t>&lt;li&gt;</a:t>
            </a:r>
            <a:endParaRPr dirty="0">
              <a:latin typeface="Inconsolata"/>
              <a:ea typeface="Inconsolata"/>
              <a:cs typeface="Inconsolata"/>
              <a:sym typeface="Inconsolata"/>
            </a:endParaRPr>
          </a:p>
        </p:txBody>
      </p:sp>
      <p:sp>
        <p:nvSpPr>
          <p:cNvPr id="537" name="Google Shape;537;p59"/>
          <p:cNvSpPr txBox="1">
            <a:spLocks noGrp="1"/>
          </p:cNvSpPr>
          <p:nvPr>
            <p:ph type="subTitle" idx="2"/>
          </p:nvPr>
        </p:nvSpPr>
        <p:spPr>
          <a:xfrm>
            <a:off x="7003805" y="211738"/>
            <a:ext cx="1336200" cy="328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10 minutes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541"/>
        <p:cNvGrpSpPr/>
        <p:nvPr/>
      </p:nvGrpSpPr>
      <p:grpSpPr>
        <a:xfrm>
          <a:off x="0" y="0"/>
          <a:ext cx="0" cy="0"/>
          <a:chOff x="0" y="0"/>
          <a:chExt cx="0" cy="0"/>
        </a:xfrm>
      </p:grpSpPr>
      <p:sp>
        <p:nvSpPr>
          <p:cNvPr id="542" name="Google Shape;542;p60"/>
          <p:cNvSpPr txBox="1">
            <a:spLocks noGrp="1"/>
          </p:cNvSpPr>
          <p:nvPr>
            <p:ph type="sldNum" idx="3"/>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27</a:t>
            </a:fld>
            <a:r>
              <a:rPr lang="en"/>
              <a:t> | © 2020 General Assembly</a:t>
            </a:r>
            <a:endParaRPr/>
          </a:p>
        </p:txBody>
      </p:sp>
      <p:sp>
        <p:nvSpPr>
          <p:cNvPr id="543" name="Google Shape;543;p60"/>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Press Release</a:t>
            </a:r>
            <a:endParaRPr/>
          </a:p>
        </p:txBody>
      </p:sp>
      <p:sp>
        <p:nvSpPr>
          <p:cNvPr id="544" name="Google Shape;544;p60"/>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Let’s make a press release together! We’ll take plain old text and apply HTML tags to define certain sections according to their role in the document.</a:t>
            </a:r>
            <a:endParaRPr/>
          </a:p>
        </p:txBody>
      </p:sp>
      <p:sp>
        <p:nvSpPr>
          <p:cNvPr id="545" name="Google Shape;545;p60"/>
          <p:cNvSpPr txBox="1">
            <a:spLocks noGrp="1"/>
          </p:cNvSpPr>
          <p:nvPr>
            <p:ph type="sldNum" idx="12"/>
          </p:nvPr>
        </p:nvSpPr>
        <p:spPr>
          <a:xfrm>
            <a:off x="-51366" y="474990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27</a:t>
            </a:fld>
            <a:endParaRPr/>
          </a:p>
        </p:txBody>
      </p:sp>
      <p:sp>
        <p:nvSpPr>
          <p:cNvPr id="546" name="Google Shape;546;p60"/>
          <p:cNvSpPr/>
          <p:nvPr/>
        </p:nvSpPr>
        <p:spPr>
          <a:xfrm>
            <a:off x="753200" y="2197800"/>
            <a:ext cx="3171300" cy="1883100"/>
          </a:xfrm>
          <a:prstGeom prst="roundRect">
            <a:avLst>
              <a:gd name="adj" fmla="val 16667"/>
            </a:avLst>
          </a:prstGeom>
          <a:solidFill>
            <a:srgbClr val="F3F3F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latin typeface="Proxima Nova"/>
                <a:ea typeface="Proxima Nova"/>
                <a:cs typeface="Proxima Nova"/>
                <a:sym typeface="Proxima Nova"/>
              </a:rPr>
              <a:t>Starter code: </a:t>
            </a:r>
            <a:br>
              <a:rPr lang="en" sz="1600" b="1" dirty="0">
                <a:latin typeface="Proxima Nova"/>
                <a:ea typeface="Proxima Nova"/>
                <a:cs typeface="Proxima Nova"/>
                <a:sym typeface="Proxima Nova"/>
              </a:rPr>
            </a:br>
            <a:endParaRPr sz="1600" b="1" dirty="0">
              <a:latin typeface="Proxima Nova"/>
              <a:ea typeface="Proxima Nova"/>
              <a:cs typeface="Proxima Nova"/>
              <a:sym typeface="Proxima Nova"/>
            </a:endParaRPr>
          </a:p>
          <a:p>
            <a:pPr marL="0" lvl="0" indent="0" algn="l" rtl="0">
              <a:spcBef>
                <a:spcPts val="0"/>
              </a:spcBef>
              <a:spcAft>
                <a:spcPts val="0"/>
              </a:spcAft>
              <a:buNone/>
            </a:pPr>
            <a:r>
              <a:rPr lang="en" sz="1800" u="sng" dirty="0">
                <a:solidFill>
                  <a:schemeClr val="hlink"/>
                </a:solidFill>
                <a:latin typeface="Proxima Nova"/>
                <a:ea typeface="Proxima Nova"/>
                <a:cs typeface="Proxima Nova"/>
                <a:sym typeface="Proxima Nova"/>
                <a:hlinkClick r:id="rId3"/>
              </a:rPr>
              <a:t>https://codepen.io/GAmarketing/pen/YzzLyVp</a:t>
            </a:r>
            <a:endParaRPr sz="1800" dirty="0">
              <a:latin typeface="Proxima Nova"/>
              <a:ea typeface="Proxima Nova"/>
              <a:cs typeface="Proxima Nova"/>
              <a:sym typeface="Proxima Nova"/>
            </a:endParaRPr>
          </a:p>
        </p:txBody>
      </p:sp>
      <p:sp>
        <p:nvSpPr>
          <p:cNvPr id="547" name="Google Shape;547;p60"/>
          <p:cNvSpPr/>
          <p:nvPr/>
        </p:nvSpPr>
        <p:spPr>
          <a:xfrm>
            <a:off x="4238688" y="2876050"/>
            <a:ext cx="666600" cy="393600"/>
          </a:xfrm>
          <a:prstGeom prst="rightArrow">
            <a:avLst>
              <a:gd name="adj1" fmla="val 50000"/>
              <a:gd name="adj2" fmla="val 50000"/>
            </a:avLst>
          </a:prstGeom>
          <a:solidFill>
            <a:srgbClr val="00A7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60"/>
          <p:cNvSpPr/>
          <p:nvPr/>
        </p:nvSpPr>
        <p:spPr>
          <a:xfrm>
            <a:off x="5219500" y="2197800"/>
            <a:ext cx="3171300" cy="1883100"/>
          </a:xfrm>
          <a:prstGeom prst="roundRect">
            <a:avLst>
              <a:gd name="adj" fmla="val 16667"/>
            </a:avLst>
          </a:prstGeom>
          <a:solidFill>
            <a:srgbClr val="F3F3F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latin typeface="Proxima Nova"/>
                <a:ea typeface="Proxima Nova"/>
                <a:cs typeface="Proxima Nova"/>
                <a:sym typeface="Proxima Nova"/>
              </a:rPr>
              <a:t>Solution code: </a:t>
            </a:r>
            <a:br>
              <a:rPr lang="en" sz="1600" b="1">
                <a:latin typeface="Proxima Nova"/>
                <a:ea typeface="Proxima Nova"/>
                <a:cs typeface="Proxima Nova"/>
                <a:sym typeface="Proxima Nova"/>
              </a:rPr>
            </a:br>
            <a:endParaRPr sz="1600" b="1">
              <a:latin typeface="Proxima Nova"/>
              <a:ea typeface="Proxima Nova"/>
              <a:cs typeface="Proxima Nova"/>
              <a:sym typeface="Proxima Nova"/>
            </a:endParaRPr>
          </a:p>
          <a:p>
            <a:pPr marL="0" lvl="0" indent="0" algn="l" rtl="0">
              <a:spcBef>
                <a:spcPts val="0"/>
              </a:spcBef>
              <a:spcAft>
                <a:spcPts val="0"/>
              </a:spcAft>
              <a:buClr>
                <a:schemeClr val="dk1"/>
              </a:buClr>
              <a:buSzPts val="1100"/>
              <a:buFont typeface="Arial"/>
              <a:buNone/>
            </a:pPr>
            <a:r>
              <a:rPr lang="en" sz="1800" u="sng">
                <a:solidFill>
                  <a:schemeClr val="hlink"/>
                </a:solidFill>
                <a:latin typeface="Proxima Nova"/>
                <a:ea typeface="Proxima Nova"/>
                <a:cs typeface="Proxima Nova"/>
                <a:sym typeface="Proxima Nova"/>
                <a:hlinkClick r:id="rId4"/>
              </a:rPr>
              <a:t>https://codepen.io/GAmarketing/pen/YzzLyZG</a:t>
            </a:r>
            <a:endParaRPr sz="1800">
              <a:latin typeface="Proxima Nova"/>
              <a:ea typeface="Proxima Nova"/>
              <a:cs typeface="Proxima Nova"/>
              <a:sym typeface="Proxima Nova"/>
            </a:endParaRPr>
          </a:p>
        </p:txBody>
      </p:sp>
      <p:sp>
        <p:nvSpPr>
          <p:cNvPr id="549" name="Google Shape;549;p60"/>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84"/>
          <p:cNvSpPr txBox="1">
            <a:spLocks noGrp="1"/>
          </p:cNvSpPr>
          <p:nvPr>
            <p:ph type="title"/>
          </p:nvPr>
        </p:nvSpPr>
        <p:spPr>
          <a:xfrm>
            <a:off x="457200" y="1777050"/>
            <a:ext cx="7551900" cy="158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Git</a:t>
            </a:r>
            <a:endParaRPr/>
          </a:p>
        </p:txBody>
      </p:sp>
      <p:sp>
        <p:nvSpPr>
          <p:cNvPr id="754" name="Google Shape;754;p84"/>
          <p:cNvSpPr txBox="1">
            <a:spLocks noGrp="1"/>
          </p:cNvSpPr>
          <p:nvPr>
            <p:ph type="subTitle" idx="1"/>
          </p:nvPr>
        </p:nvSpPr>
        <p:spPr>
          <a:xfrm>
            <a:off x="502325" y="1221643"/>
            <a:ext cx="7457700" cy="4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Front-End Web Development</a:t>
            </a:r>
            <a:endParaRPr/>
          </a:p>
          <a:p>
            <a:pPr marL="0" lvl="0" indent="0" algn="l" rtl="0">
              <a:spcBef>
                <a:spcPts val="1600"/>
              </a:spcBef>
              <a:spcAft>
                <a:spcPts val="0"/>
              </a:spcAft>
              <a:buClr>
                <a:schemeClr val="dk1"/>
              </a:buClr>
              <a:buSzPts val="1100"/>
              <a:buFont typeface="Arial"/>
              <a:buNone/>
            </a:pPr>
            <a:endParaRPr/>
          </a:p>
          <a:p>
            <a:pPr marL="0" lvl="0" indent="0" algn="l" rtl="0">
              <a:spcBef>
                <a:spcPts val="1600"/>
              </a:spcBef>
              <a:spcAft>
                <a:spcPts val="160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85"/>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Git?</a:t>
            </a:r>
            <a:endParaRPr/>
          </a:p>
        </p:txBody>
      </p:sp>
      <p:sp>
        <p:nvSpPr>
          <p:cNvPr id="760" name="Google Shape;760;p85"/>
          <p:cNvSpPr txBox="1">
            <a:spLocks noGrp="1"/>
          </p:cNvSpPr>
          <p:nvPr>
            <p:ph type="body" idx="4294967295"/>
          </p:nvPr>
        </p:nvSpPr>
        <p:spPr>
          <a:xfrm>
            <a:off x="457200" y="1250675"/>
            <a:ext cx="8219100" cy="29424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dk1"/>
              </a:buClr>
              <a:buSzPts val="1800"/>
              <a:buChar char="●"/>
            </a:pPr>
            <a:r>
              <a:rPr lang="en" b="1">
                <a:solidFill>
                  <a:schemeClr val="dk1"/>
                </a:solidFill>
              </a:rPr>
              <a:t>Git</a:t>
            </a:r>
            <a:r>
              <a:rPr lang="en">
                <a:solidFill>
                  <a:schemeClr val="dk1"/>
                </a:solidFill>
              </a:rPr>
              <a:t> is a database for all of your code (version control).</a:t>
            </a:r>
            <a:endParaRPr>
              <a:solidFill>
                <a:schemeClr val="dk1"/>
              </a:solidFill>
            </a:endParaRPr>
          </a:p>
          <a:p>
            <a:pPr marL="457200" lvl="0" indent="-342900" algn="l" rtl="0">
              <a:lnSpc>
                <a:spcPct val="115000"/>
              </a:lnSpc>
              <a:spcBef>
                <a:spcPts val="1000"/>
              </a:spcBef>
              <a:spcAft>
                <a:spcPts val="0"/>
              </a:spcAft>
              <a:buClr>
                <a:schemeClr val="dk1"/>
              </a:buClr>
              <a:buSzPts val="1800"/>
              <a:buChar char="●"/>
            </a:pPr>
            <a:r>
              <a:rPr lang="en">
                <a:solidFill>
                  <a:schemeClr val="dk1"/>
                </a:solidFill>
              </a:rPr>
              <a:t>It's a particular kind of version control called </a:t>
            </a:r>
            <a:r>
              <a:rPr lang="en" b="1">
                <a:solidFill>
                  <a:schemeClr val="dk1"/>
                </a:solidFill>
              </a:rPr>
              <a:t>distributed version control</a:t>
            </a:r>
            <a:r>
              <a:rPr lang="en">
                <a:solidFill>
                  <a:schemeClr val="dk1"/>
                </a:solidFill>
              </a:rPr>
              <a:t>. This means multiple people can make edits to the same codebase at once.</a:t>
            </a:r>
            <a:endParaRPr>
              <a:solidFill>
                <a:schemeClr val="dk1"/>
              </a:solidFill>
            </a:endParaRPr>
          </a:p>
          <a:p>
            <a:pPr marL="457200" lvl="0" indent="-342900" algn="l" rtl="0">
              <a:lnSpc>
                <a:spcPct val="115000"/>
              </a:lnSpc>
              <a:spcBef>
                <a:spcPts val="1000"/>
              </a:spcBef>
              <a:spcAft>
                <a:spcPts val="1000"/>
              </a:spcAft>
              <a:buClr>
                <a:schemeClr val="dk1"/>
              </a:buClr>
              <a:buSzPts val="1800"/>
              <a:buChar char="●"/>
            </a:pPr>
            <a:r>
              <a:rPr lang="en">
                <a:solidFill>
                  <a:schemeClr val="dk1"/>
                </a:solidFill>
              </a:rPr>
              <a:t>This can be a hard concept to wrap your head around — see the diagram on the next slide.</a:t>
            </a:r>
            <a:endParaRPr>
              <a:solidFill>
                <a:schemeClr val="dk1"/>
              </a:solidFill>
            </a:endParaRPr>
          </a:p>
        </p:txBody>
      </p:sp>
      <p:sp>
        <p:nvSpPr>
          <p:cNvPr id="761" name="Google Shape;761;p85"/>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29</a:t>
            </a:fld>
            <a:r>
              <a:rPr lang="en"/>
              <a:t> | © 2020 General Assembly</a:t>
            </a:r>
            <a:endParaRPr/>
          </a:p>
        </p:txBody>
      </p:sp>
      <p:sp>
        <p:nvSpPr>
          <p:cNvPr id="762" name="Google Shape;762;p85"/>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298"/>
        <p:cNvGrpSpPr/>
        <p:nvPr/>
      </p:nvGrpSpPr>
      <p:grpSpPr>
        <a:xfrm>
          <a:off x="0" y="0"/>
          <a:ext cx="0" cy="0"/>
          <a:chOff x="0" y="0"/>
          <a:chExt cx="0" cy="0"/>
        </a:xfrm>
      </p:grpSpPr>
      <p:sp>
        <p:nvSpPr>
          <p:cNvPr id="299" name="Google Shape;299;p36"/>
          <p:cNvSpPr txBox="1">
            <a:spLocks noGrp="1"/>
          </p:cNvSpPr>
          <p:nvPr>
            <p:ph type="title"/>
          </p:nvPr>
        </p:nvSpPr>
        <p:spPr>
          <a:xfrm>
            <a:off x="979500" y="332100"/>
            <a:ext cx="7185000" cy="6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Pre-Class Materials and Preparation</a:t>
            </a:r>
            <a:endParaRPr/>
          </a:p>
          <a:p>
            <a:pPr marL="0" lvl="0" indent="0" algn="l" rtl="0">
              <a:spcBef>
                <a:spcPts val="0"/>
              </a:spcBef>
              <a:spcAft>
                <a:spcPts val="0"/>
              </a:spcAft>
              <a:buNone/>
            </a:pPr>
            <a:endParaRPr/>
          </a:p>
        </p:txBody>
      </p:sp>
      <p:sp>
        <p:nvSpPr>
          <p:cNvPr id="300" name="Google Shape;300;p36"/>
          <p:cNvSpPr txBox="1">
            <a:spLocks noGrp="1"/>
          </p:cNvSpPr>
          <p:nvPr>
            <p:ph type="body" idx="4294967295"/>
          </p:nvPr>
        </p:nvSpPr>
        <p:spPr>
          <a:xfrm>
            <a:off x="979500" y="1078375"/>
            <a:ext cx="7099500" cy="3640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sz="1400">
                <a:solidFill>
                  <a:schemeClr val="dk1"/>
                </a:solidFill>
              </a:rPr>
              <a:t>Review all slides, lab activities, and code-alongs.</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There are prompts in the speaker notes with opportunities for instructor customization. </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If teaching remote, use breakout rooms for partner and group activities, and try adapting some of the partner exercises into small groups depending on your class size. For discussions, use slack threads to collect responses and review them after some time has passed. Be sure to frequently check in with students and solicit responses via slack during instruction.</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For more remote teaching guidance, </a:t>
            </a:r>
            <a:r>
              <a:rPr lang="en" sz="1400" u="sng">
                <a:solidFill>
                  <a:schemeClr val="hlink"/>
                </a:solidFill>
                <a:hlinkClick r:id="rId3"/>
              </a:rPr>
              <a:t>the myGA "How to Teach Online" course</a:t>
            </a:r>
            <a:r>
              <a:rPr lang="en" sz="1400">
                <a:solidFill>
                  <a:schemeClr val="dk1"/>
                </a:solidFill>
              </a:rPr>
              <a:t> is available.</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Materials</a:t>
            </a:r>
            <a:endParaRPr sz="1400">
              <a:solidFill>
                <a:schemeClr val="dk1"/>
              </a:solidFill>
            </a:endParaRPr>
          </a:p>
          <a:p>
            <a:pPr marL="914400" lvl="1" indent="-317500" algn="l" rtl="0">
              <a:spcBef>
                <a:spcPts val="0"/>
              </a:spcBef>
              <a:spcAft>
                <a:spcPts val="0"/>
              </a:spcAft>
              <a:buClr>
                <a:schemeClr val="dk1"/>
              </a:buClr>
              <a:buSzPts val="1400"/>
              <a:buChar char="○"/>
            </a:pPr>
            <a:r>
              <a:rPr lang="en" sz="1400" u="sng">
                <a:solidFill>
                  <a:schemeClr val="hlink"/>
                </a:solidFill>
                <a:hlinkClick r:id="rId4"/>
              </a:rPr>
              <a:t>Reference Code</a:t>
            </a:r>
            <a:endParaRPr sz="1400">
              <a:solidFill>
                <a:schemeClr val="dk1"/>
              </a:solidFill>
            </a:endParaRPr>
          </a:p>
          <a:p>
            <a:pPr marL="914400" lvl="1" indent="-317500" algn="l" rtl="0">
              <a:spcBef>
                <a:spcPts val="0"/>
              </a:spcBef>
              <a:spcAft>
                <a:spcPts val="0"/>
              </a:spcAft>
              <a:buClr>
                <a:schemeClr val="dk1"/>
              </a:buClr>
              <a:buSzPts val="1400"/>
              <a:buChar char="○"/>
            </a:pPr>
            <a:r>
              <a:rPr lang="en" sz="1400" u="sng">
                <a:solidFill>
                  <a:schemeClr val="hlink"/>
                </a:solidFill>
                <a:hlinkClick r:id="rId5"/>
              </a:rPr>
              <a:t>Starter Code in CodePen</a:t>
            </a:r>
            <a:endParaRPr sz="1400">
              <a:solidFill>
                <a:schemeClr val="dk1"/>
              </a:solidFill>
            </a:endParaRPr>
          </a:p>
          <a:p>
            <a:pPr marL="914400" lvl="1" indent="-317500" algn="l" rtl="0">
              <a:spcBef>
                <a:spcPts val="0"/>
              </a:spcBef>
              <a:spcAft>
                <a:spcPts val="0"/>
              </a:spcAft>
              <a:buClr>
                <a:schemeClr val="dk1"/>
              </a:buClr>
              <a:buSzPts val="1400"/>
              <a:buChar char="○"/>
            </a:pPr>
            <a:r>
              <a:rPr lang="en" sz="1400" u="sng">
                <a:solidFill>
                  <a:schemeClr val="hlink"/>
                </a:solidFill>
                <a:hlinkClick r:id="rId6"/>
              </a:rPr>
              <a:t>Solution Code in CodePen</a:t>
            </a:r>
            <a:endParaRPr sz="1400">
              <a:solidFill>
                <a:schemeClr val="dk1"/>
              </a:solidFill>
            </a:endParaRPr>
          </a:p>
        </p:txBody>
      </p:sp>
      <p:sp>
        <p:nvSpPr>
          <p:cNvPr id="301" name="Google Shape;301;p36"/>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86"/>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a:t>Image Source</a:t>
            </a:r>
            <a:r>
              <a:rPr lang="en"/>
              <a:t>:  git-scm.com</a:t>
            </a:r>
            <a:endParaRPr/>
          </a:p>
        </p:txBody>
      </p:sp>
      <p:sp>
        <p:nvSpPr>
          <p:cNvPr id="768" name="Google Shape;768;p86"/>
          <p:cNvSpPr/>
          <p:nvPr/>
        </p:nvSpPr>
        <p:spPr>
          <a:xfrm>
            <a:off x="2595950" y="2473653"/>
            <a:ext cx="1475400" cy="2127000"/>
          </a:xfrm>
          <a:prstGeom prst="rect">
            <a:avLst/>
          </a:prstGeom>
          <a:solidFill>
            <a:srgbClr val="D9D9D9"/>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Proxima Nova"/>
                <a:ea typeface="Proxima Nova"/>
                <a:cs typeface="Proxima Nova"/>
                <a:sym typeface="Proxima Nova"/>
              </a:rPr>
              <a:t>Computer A</a:t>
            </a:r>
            <a:endParaRPr sz="1200" b="1">
              <a:latin typeface="Proxima Nova"/>
              <a:ea typeface="Proxima Nova"/>
              <a:cs typeface="Proxima Nova"/>
              <a:sym typeface="Proxima Nova"/>
            </a:endParaRPr>
          </a:p>
        </p:txBody>
      </p:sp>
      <p:sp>
        <p:nvSpPr>
          <p:cNvPr id="769" name="Google Shape;769;p86"/>
          <p:cNvSpPr/>
          <p:nvPr/>
        </p:nvSpPr>
        <p:spPr>
          <a:xfrm>
            <a:off x="5023858" y="2473653"/>
            <a:ext cx="1475400" cy="2127000"/>
          </a:xfrm>
          <a:prstGeom prst="rect">
            <a:avLst/>
          </a:prstGeom>
          <a:solidFill>
            <a:srgbClr val="D9D9D9"/>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Proxima Nova"/>
                <a:ea typeface="Proxima Nova"/>
                <a:cs typeface="Proxima Nova"/>
                <a:sym typeface="Proxima Nova"/>
              </a:rPr>
              <a:t>Computer B</a:t>
            </a:r>
            <a:endParaRPr sz="1200" b="1">
              <a:latin typeface="Proxima Nova"/>
              <a:ea typeface="Proxima Nova"/>
              <a:cs typeface="Proxima Nova"/>
              <a:sym typeface="Proxima Nova"/>
            </a:endParaRPr>
          </a:p>
        </p:txBody>
      </p:sp>
      <p:sp>
        <p:nvSpPr>
          <p:cNvPr id="770" name="Google Shape;770;p86"/>
          <p:cNvSpPr/>
          <p:nvPr/>
        </p:nvSpPr>
        <p:spPr>
          <a:xfrm>
            <a:off x="3802280" y="225775"/>
            <a:ext cx="1475400" cy="1887000"/>
          </a:xfrm>
          <a:prstGeom prst="rect">
            <a:avLst/>
          </a:prstGeom>
          <a:solidFill>
            <a:srgbClr val="D9D9D9"/>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Proxima Nova"/>
                <a:ea typeface="Proxima Nova"/>
                <a:cs typeface="Proxima Nova"/>
                <a:sym typeface="Proxima Nova"/>
              </a:rPr>
              <a:t>Server Computer</a:t>
            </a:r>
            <a:endParaRPr sz="1200" b="1">
              <a:latin typeface="Proxima Nova"/>
              <a:ea typeface="Proxima Nova"/>
              <a:cs typeface="Proxima Nova"/>
              <a:sym typeface="Proxima Nova"/>
            </a:endParaRPr>
          </a:p>
        </p:txBody>
      </p:sp>
      <p:sp>
        <p:nvSpPr>
          <p:cNvPr id="771" name="Google Shape;771;p86"/>
          <p:cNvSpPr/>
          <p:nvPr/>
        </p:nvSpPr>
        <p:spPr>
          <a:xfrm>
            <a:off x="2930483" y="2793651"/>
            <a:ext cx="806400" cy="189900"/>
          </a:xfrm>
          <a:prstGeom prst="roundRect">
            <a:avLst>
              <a:gd name="adj" fmla="val 16667"/>
            </a:avLst>
          </a:prstGeom>
          <a:solidFill>
            <a:srgbClr val="7DEBD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file</a:t>
            </a:r>
            <a:endParaRPr sz="1000">
              <a:latin typeface="Proxima Nova"/>
              <a:ea typeface="Proxima Nova"/>
              <a:cs typeface="Proxima Nova"/>
              <a:sym typeface="Proxima Nova"/>
            </a:endParaRPr>
          </a:p>
        </p:txBody>
      </p:sp>
      <p:sp>
        <p:nvSpPr>
          <p:cNvPr id="772" name="Google Shape;772;p86"/>
          <p:cNvSpPr/>
          <p:nvPr/>
        </p:nvSpPr>
        <p:spPr>
          <a:xfrm>
            <a:off x="5358390" y="2793651"/>
            <a:ext cx="806400" cy="189900"/>
          </a:xfrm>
          <a:prstGeom prst="roundRect">
            <a:avLst>
              <a:gd name="adj" fmla="val 16667"/>
            </a:avLst>
          </a:prstGeom>
          <a:solidFill>
            <a:srgbClr val="7DEBD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file</a:t>
            </a:r>
            <a:endParaRPr sz="1000">
              <a:latin typeface="Proxima Nova"/>
              <a:ea typeface="Proxima Nova"/>
              <a:cs typeface="Proxima Nova"/>
              <a:sym typeface="Proxima Nova"/>
            </a:endParaRPr>
          </a:p>
        </p:txBody>
      </p:sp>
      <p:sp>
        <p:nvSpPr>
          <p:cNvPr id="773" name="Google Shape;773;p86"/>
          <p:cNvSpPr/>
          <p:nvPr/>
        </p:nvSpPr>
        <p:spPr>
          <a:xfrm>
            <a:off x="2719463" y="3070215"/>
            <a:ext cx="1228200" cy="14475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Database</a:t>
            </a:r>
            <a:endParaRPr sz="1000">
              <a:latin typeface="Proxima Nova"/>
              <a:ea typeface="Proxima Nova"/>
              <a:cs typeface="Proxima Nova"/>
              <a:sym typeface="Proxima Nova"/>
            </a:endParaRPr>
          </a:p>
        </p:txBody>
      </p:sp>
      <p:cxnSp>
        <p:nvCxnSpPr>
          <p:cNvPr id="774" name="Google Shape;774;p86"/>
          <p:cNvCxnSpPr>
            <a:stCxn id="775" idx="2"/>
            <a:endCxn id="776" idx="2"/>
          </p:cNvCxnSpPr>
          <p:nvPr/>
        </p:nvCxnSpPr>
        <p:spPr>
          <a:xfrm>
            <a:off x="3333683" y="3641230"/>
            <a:ext cx="12000" cy="662400"/>
          </a:xfrm>
          <a:prstGeom prst="straightConnector1">
            <a:avLst/>
          </a:prstGeom>
          <a:noFill/>
          <a:ln w="9525" cap="flat" cmpd="sng">
            <a:solidFill>
              <a:srgbClr val="000000"/>
            </a:solidFill>
            <a:prstDash val="solid"/>
            <a:round/>
            <a:headEnd type="none" w="med" len="med"/>
            <a:tailEnd type="none" w="med" len="med"/>
          </a:ln>
        </p:spPr>
      </p:cxnSp>
      <p:sp>
        <p:nvSpPr>
          <p:cNvPr id="775" name="Google Shape;775;p86"/>
          <p:cNvSpPr/>
          <p:nvPr/>
        </p:nvSpPr>
        <p:spPr>
          <a:xfrm>
            <a:off x="2930483" y="3451330"/>
            <a:ext cx="806400" cy="189900"/>
          </a:xfrm>
          <a:prstGeom prst="roundRect">
            <a:avLst>
              <a:gd name="adj" fmla="val 16667"/>
            </a:avLst>
          </a:pr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3</a:t>
            </a:r>
            <a:endParaRPr sz="1000">
              <a:latin typeface="Proxima Nova"/>
              <a:ea typeface="Proxima Nova"/>
              <a:cs typeface="Proxima Nova"/>
              <a:sym typeface="Proxima Nova"/>
            </a:endParaRPr>
          </a:p>
        </p:txBody>
      </p:sp>
      <p:sp>
        <p:nvSpPr>
          <p:cNvPr id="777" name="Google Shape;777;p86"/>
          <p:cNvSpPr/>
          <p:nvPr/>
        </p:nvSpPr>
        <p:spPr>
          <a:xfrm>
            <a:off x="2936000" y="3768475"/>
            <a:ext cx="819600" cy="192900"/>
          </a:xfrm>
          <a:prstGeom prst="roundRect">
            <a:avLst>
              <a:gd name="adj" fmla="val 16667"/>
            </a:avLst>
          </a:pr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2</a:t>
            </a:r>
            <a:endParaRPr sz="1000">
              <a:latin typeface="Proxima Nova"/>
              <a:ea typeface="Proxima Nova"/>
              <a:cs typeface="Proxima Nova"/>
              <a:sym typeface="Proxima Nova"/>
            </a:endParaRPr>
          </a:p>
        </p:txBody>
      </p:sp>
      <p:sp>
        <p:nvSpPr>
          <p:cNvPr id="776" name="Google Shape;776;p86"/>
          <p:cNvSpPr/>
          <p:nvPr/>
        </p:nvSpPr>
        <p:spPr>
          <a:xfrm>
            <a:off x="2936000" y="4110725"/>
            <a:ext cx="819600" cy="192900"/>
          </a:xfrm>
          <a:prstGeom prst="roundRect">
            <a:avLst>
              <a:gd name="adj" fmla="val 16667"/>
            </a:avLst>
          </a:pr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1</a:t>
            </a:r>
            <a:endParaRPr sz="1000">
              <a:latin typeface="Proxima Nova"/>
              <a:ea typeface="Proxima Nova"/>
              <a:cs typeface="Proxima Nova"/>
              <a:sym typeface="Proxima Nova"/>
            </a:endParaRPr>
          </a:p>
        </p:txBody>
      </p:sp>
      <p:sp>
        <p:nvSpPr>
          <p:cNvPr id="778" name="Google Shape;778;p86"/>
          <p:cNvSpPr/>
          <p:nvPr/>
        </p:nvSpPr>
        <p:spPr>
          <a:xfrm>
            <a:off x="5147371" y="3070215"/>
            <a:ext cx="1228200" cy="14475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Database</a:t>
            </a:r>
            <a:endParaRPr sz="1000">
              <a:latin typeface="Proxima Nova"/>
              <a:ea typeface="Proxima Nova"/>
              <a:cs typeface="Proxima Nova"/>
              <a:sym typeface="Proxima Nova"/>
            </a:endParaRPr>
          </a:p>
        </p:txBody>
      </p:sp>
      <p:cxnSp>
        <p:nvCxnSpPr>
          <p:cNvPr id="779" name="Google Shape;779;p86"/>
          <p:cNvCxnSpPr>
            <a:stCxn id="780" idx="2"/>
            <a:endCxn id="781" idx="2"/>
          </p:cNvCxnSpPr>
          <p:nvPr/>
        </p:nvCxnSpPr>
        <p:spPr>
          <a:xfrm>
            <a:off x="5761590" y="3641230"/>
            <a:ext cx="52200" cy="662400"/>
          </a:xfrm>
          <a:prstGeom prst="straightConnector1">
            <a:avLst/>
          </a:prstGeom>
          <a:noFill/>
          <a:ln w="9525" cap="flat" cmpd="sng">
            <a:solidFill>
              <a:srgbClr val="000000"/>
            </a:solidFill>
            <a:prstDash val="solid"/>
            <a:round/>
            <a:headEnd type="none" w="med" len="med"/>
            <a:tailEnd type="none" w="med" len="med"/>
          </a:ln>
        </p:spPr>
      </p:cxnSp>
      <p:sp>
        <p:nvSpPr>
          <p:cNvPr id="780" name="Google Shape;780;p86"/>
          <p:cNvSpPr/>
          <p:nvPr/>
        </p:nvSpPr>
        <p:spPr>
          <a:xfrm>
            <a:off x="5358390" y="3451330"/>
            <a:ext cx="806400" cy="189900"/>
          </a:xfrm>
          <a:prstGeom prst="roundRect">
            <a:avLst>
              <a:gd name="adj" fmla="val 16667"/>
            </a:avLst>
          </a:pr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3</a:t>
            </a:r>
            <a:endParaRPr sz="1000">
              <a:latin typeface="Proxima Nova"/>
              <a:ea typeface="Proxima Nova"/>
              <a:cs typeface="Proxima Nova"/>
              <a:sym typeface="Proxima Nova"/>
            </a:endParaRPr>
          </a:p>
        </p:txBody>
      </p:sp>
      <p:sp>
        <p:nvSpPr>
          <p:cNvPr id="782" name="Google Shape;782;p86"/>
          <p:cNvSpPr/>
          <p:nvPr/>
        </p:nvSpPr>
        <p:spPr>
          <a:xfrm>
            <a:off x="5403950" y="3768475"/>
            <a:ext cx="819600" cy="192900"/>
          </a:xfrm>
          <a:prstGeom prst="roundRect">
            <a:avLst>
              <a:gd name="adj" fmla="val 16667"/>
            </a:avLst>
          </a:pr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2</a:t>
            </a:r>
            <a:endParaRPr sz="1000">
              <a:latin typeface="Proxima Nova"/>
              <a:ea typeface="Proxima Nova"/>
              <a:cs typeface="Proxima Nova"/>
              <a:sym typeface="Proxima Nova"/>
            </a:endParaRPr>
          </a:p>
        </p:txBody>
      </p:sp>
      <p:sp>
        <p:nvSpPr>
          <p:cNvPr id="781" name="Google Shape;781;p86"/>
          <p:cNvSpPr/>
          <p:nvPr/>
        </p:nvSpPr>
        <p:spPr>
          <a:xfrm>
            <a:off x="5403950" y="4110725"/>
            <a:ext cx="819600" cy="192900"/>
          </a:xfrm>
          <a:prstGeom prst="roundRect">
            <a:avLst>
              <a:gd name="adj" fmla="val 16667"/>
            </a:avLst>
          </a:pr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1</a:t>
            </a:r>
            <a:endParaRPr sz="1000">
              <a:latin typeface="Proxima Nova"/>
              <a:ea typeface="Proxima Nova"/>
              <a:cs typeface="Proxima Nova"/>
              <a:sym typeface="Proxima Nova"/>
            </a:endParaRPr>
          </a:p>
        </p:txBody>
      </p:sp>
      <p:sp>
        <p:nvSpPr>
          <p:cNvPr id="783" name="Google Shape;783;p86"/>
          <p:cNvSpPr/>
          <p:nvPr/>
        </p:nvSpPr>
        <p:spPr>
          <a:xfrm>
            <a:off x="3925792" y="557971"/>
            <a:ext cx="1228200" cy="14475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Database</a:t>
            </a:r>
            <a:endParaRPr sz="1000">
              <a:latin typeface="Proxima Nova"/>
              <a:ea typeface="Proxima Nova"/>
              <a:cs typeface="Proxima Nova"/>
              <a:sym typeface="Proxima Nova"/>
            </a:endParaRPr>
          </a:p>
        </p:txBody>
      </p:sp>
      <p:cxnSp>
        <p:nvCxnSpPr>
          <p:cNvPr id="784" name="Google Shape;784;p86"/>
          <p:cNvCxnSpPr>
            <a:stCxn id="785" idx="2"/>
            <a:endCxn id="786" idx="2"/>
          </p:cNvCxnSpPr>
          <p:nvPr/>
        </p:nvCxnSpPr>
        <p:spPr>
          <a:xfrm>
            <a:off x="4540012" y="1128986"/>
            <a:ext cx="0" cy="673500"/>
          </a:xfrm>
          <a:prstGeom prst="straightConnector1">
            <a:avLst/>
          </a:prstGeom>
          <a:noFill/>
          <a:ln w="9525" cap="flat" cmpd="sng">
            <a:solidFill>
              <a:srgbClr val="000000"/>
            </a:solidFill>
            <a:prstDash val="solid"/>
            <a:round/>
            <a:headEnd type="none" w="med" len="med"/>
            <a:tailEnd type="none" w="med" len="med"/>
          </a:ln>
        </p:spPr>
      </p:cxnSp>
      <p:sp>
        <p:nvSpPr>
          <p:cNvPr id="785" name="Google Shape;785;p86"/>
          <p:cNvSpPr/>
          <p:nvPr/>
        </p:nvSpPr>
        <p:spPr>
          <a:xfrm>
            <a:off x="4136812" y="939086"/>
            <a:ext cx="806400" cy="189900"/>
          </a:xfrm>
          <a:prstGeom prst="roundRect">
            <a:avLst>
              <a:gd name="adj" fmla="val 16667"/>
            </a:avLst>
          </a:pr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3</a:t>
            </a:r>
            <a:endParaRPr sz="1000">
              <a:latin typeface="Proxima Nova"/>
              <a:ea typeface="Proxima Nova"/>
              <a:cs typeface="Proxima Nova"/>
              <a:sym typeface="Proxima Nova"/>
            </a:endParaRPr>
          </a:p>
        </p:txBody>
      </p:sp>
      <p:sp>
        <p:nvSpPr>
          <p:cNvPr id="787" name="Google Shape;787;p86"/>
          <p:cNvSpPr/>
          <p:nvPr/>
        </p:nvSpPr>
        <p:spPr>
          <a:xfrm>
            <a:off x="4136812" y="1275783"/>
            <a:ext cx="806400" cy="189900"/>
          </a:xfrm>
          <a:prstGeom prst="roundRect">
            <a:avLst>
              <a:gd name="adj" fmla="val 16667"/>
            </a:avLst>
          </a:pr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2</a:t>
            </a:r>
            <a:endParaRPr sz="1000">
              <a:latin typeface="Proxima Nova"/>
              <a:ea typeface="Proxima Nova"/>
              <a:cs typeface="Proxima Nova"/>
              <a:sym typeface="Proxima Nova"/>
            </a:endParaRPr>
          </a:p>
        </p:txBody>
      </p:sp>
      <p:sp>
        <p:nvSpPr>
          <p:cNvPr id="786" name="Google Shape;786;p86"/>
          <p:cNvSpPr/>
          <p:nvPr/>
        </p:nvSpPr>
        <p:spPr>
          <a:xfrm>
            <a:off x="4136812" y="1612481"/>
            <a:ext cx="806400" cy="189900"/>
          </a:xfrm>
          <a:prstGeom prst="roundRect">
            <a:avLst>
              <a:gd name="adj" fmla="val 16667"/>
            </a:avLst>
          </a:pr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Proxima Nova"/>
                <a:ea typeface="Proxima Nova"/>
                <a:cs typeface="Proxima Nova"/>
                <a:sym typeface="Proxima Nova"/>
              </a:rPr>
              <a:t>version 1</a:t>
            </a:r>
            <a:endParaRPr sz="1000">
              <a:latin typeface="Proxima Nova"/>
              <a:ea typeface="Proxima Nova"/>
              <a:cs typeface="Proxima Nova"/>
              <a:sym typeface="Proxima Nova"/>
            </a:endParaRPr>
          </a:p>
        </p:txBody>
      </p:sp>
      <p:cxnSp>
        <p:nvCxnSpPr>
          <p:cNvPr id="788" name="Google Shape;788;p86"/>
          <p:cNvCxnSpPr/>
          <p:nvPr/>
        </p:nvCxnSpPr>
        <p:spPr>
          <a:xfrm flipH="1">
            <a:off x="3790555" y="2118018"/>
            <a:ext cx="414900" cy="367500"/>
          </a:xfrm>
          <a:prstGeom prst="straightConnector1">
            <a:avLst/>
          </a:prstGeom>
          <a:noFill/>
          <a:ln w="9525" cap="flat" cmpd="sng">
            <a:solidFill>
              <a:srgbClr val="000000"/>
            </a:solidFill>
            <a:prstDash val="solid"/>
            <a:round/>
            <a:headEnd type="triangle" w="med" len="med"/>
            <a:tailEnd type="triangle" w="med" len="med"/>
          </a:ln>
        </p:spPr>
      </p:cxnSp>
      <p:cxnSp>
        <p:nvCxnSpPr>
          <p:cNvPr id="789" name="Google Shape;789;p86"/>
          <p:cNvCxnSpPr/>
          <p:nvPr/>
        </p:nvCxnSpPr>
        <p:spPr>
          <a:xfrm>
            <a:off x="4849065" y="2118018"/>
            <a:ext cx="414900" cy="367500"/>
          </a:xfrm>
          <a:prstGeom prst="straightConnector1">
            <a:avLst/>
          </a:prstGeom>
          <a:noFill/>
          <a:ln w="9525" cap="flat" cmpd="sng">
            <a:solidFill>
              <a:srgbClr val="000000"/>
            </a:solidFill>
            <a:prstDash val="solid"/>
            <a:round/>
            <a:headEnd type="triangle" w="med" len="med"/>
            <a:tailEnd type="triangle" w="med" len="med"/>
          </a:ln>
        </p:spPr>
      </p:cxnSp>
      <p:cxnSp>
        <p:nvCxnSpPr>
          <p:cNvPr id="790" name="Google Shape;790;p86"/>
          <p:cNvCxnSpPr>
            <a:stCxn id="769" idx="1"/>
          </p:cNvCxnSpPr>
          <p:nvPr/>
        </p:nvCxnSpPr>
        <p:spPr>
          <a:xfrm rot="10800000">
            <a:off x="4060858" y="3537153"/>
            <a:ext cx="963000" cy="0"/>
          </a:xfrm>
          <a:prstGeom prst="straightConnector1">
            <a:avLst/>
          </a:prstGeom>
          <a:noFill/>
          <a:ln w="9525" cap="flat" cmpd="sng">
            <a:solidFill>
              <a:srgbClr val="000000"/>
            </a:solidFill>
            <a:prstDash val="solid"/>
            <a:round/>
            <a:headEnd type="triangle" w="med" len="med"/>
            <a:tailEnd type="triangle" w="med" len="med"/>
          </a:ln>
        </p:spPr>
      </p:cxnSp>
      <p:sp>
        <p:nvSpPr>
          <p:cNvPr id="791" name="Google Shape;791;p86"/>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30</a:t>
            </a:fld>
            <a:r>
              <a:rPr lang="en"/>
              <a:t> | © 2020 General Assembly</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87"/>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Git Commands</a:t>
            </a:r>
            <a:endParaRPr/>
          </a:p>
        </p:txBody>
      </p:sp>
      <p:sp>
        <p:nvSpPr>
          <p:cNvPr id="797" name="Google Shape;797;p87"/>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31</a:t>
            </a:fld>
            <a:r>
              <a:rPr lang="en"/>
              <a:t> | © 2020 General Assembly</a:t>
            </a:r>
            <a:endParaRPr/>
          </a:p>
        </p:txBody>
      </p:sp>
      <p:graphicFrame>
        <p:nvGraphicFramePr>
          <p:cNvPr id="798" name="Google Shape;798;p87"/>
          <p:cNvGraphicFramePr/>
          <p:nvPr/>
        </p:nvGraphicFramePr>
        <p:xfrm>
          <a:off x="522925" y="1019175"/>
          <a:ext cx="7814075" cy="3200190"/>
        </p:xfrm>
        <a:graphic>
          <a:graphicData uri="http://schemas.openxmlformats.org/drawingml/2006/table">
            <a:tbl>
              <a:tblPr>
                <a:noFill/>
              </a:tblPr>
              <a:tblGrid>
                <a:gridCol w="1454100">
                  <a:extLst>
                    <a:ext uri="{9D8B030D-6E8A-4147-A177-3AD203B41FA5}">
                      <a16:colId xmlns:a16="http://schemas.microsoft.com/office/drawing/2014/main" val="20000"/>
                    </a:ext>
                  </a:extLst>
                </a:gridCol>
                <a:gridCol w="6359975">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en" sz="1800" b="1">
                          <a:solidFill>
                            <a:srgbClr val="FFFFFF"/>
                          </a:solidFill>
                          <a:latin typeface="Proxima Nova"/>
                          <a:ea typeface="Proxima Nova"/>
                          <a:cs typeface="Proxima Nova"/>
                          <a:sym typeface="Proxima Nova"/>
                        </a:rPr>
                        <a:t>Command</a:t>
                      </a:r>
                      <a:endParaRPr sz="1800" b="1">
                        <a:solidFill>
                          <a:srgbClr val="FFFFFF"/>
                        </a:solidFill>
                        <a:latin typeface="Proxima Nova"/>
                        <a:ea typeface="Proxima Nova"/>
                        <a:cs typeface="Proxima Nova"/>
                        <a:sym typeface="Proxima Nova"/>
                      </a:endParaRPr>
                    </a:p>
                  </a:txBody>
                  <a:tcPr marL="91425" marR="91425" marT="91425" marB="91425" anchor="ctr">
                    <a:solidFill>
                      <a:schemeClr val="lt2"/>
                    </a:solidFill>
                  </a:tcPr>
                </a:tc>
                <a:tc>
                  <a:txBody>
                    <a:bodyPr/>
                    <a:lstStyle/>
                    <a:p>
                      <a:pPr marL="0" lvl="0" indent="0" algn="ctr" rtl="0">
                        <a:spcBef>
                          <a:spcPts val="0"/>
                        </a:spcBef>
                        <a:spcAft>
                          <a:spcPts val="0"/>
                        </a:spcAft>
                        <a:buNone/>
                      </a:pPr>
                      <a:r>
                        <a:rPr lang="en" sz="1800" b="1">
                          <a:solidFill>
                            <a:srgbClr val="FFFFFF"/>
                          </a:solidFill>
                          <a:latin typeface="Proxima Nova"/>
                          <a:ea typeface="Proxima Nova"/>
                          <a:cs typeface="Proxima Nova"/>
                          <a:sym typeface="Proxima Nova"/>
                        </a:rPr>
                        <a:t>Explanation</a:t>
                      </a:r>
                      <a:endParaRPr sz="1800" b="1">
                        <a:solidFill>
                          <a:srgbClr val="FFFFFF"/>
                        </a:solidFill>
                        <a:latin typeface="Proxima Nova"/>
                        <a:ea typeface="Proxima Nova"/>
                        <a:cs typeface="Proxima Nova"/>
                        <a:sym typeface="Proxima Nova"/>
                      </a:endParaRPr>
                    </a:p>
                  </a:txBody>
                  <a:tcPr marL="91425" marR="91425" marT="91425" marB="91425" anchor="ctr">
                    <a:solidFill>
                      <a:schemeClr val="lt2"/>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800" b="1">
                          <a:latin typeface="Inconsolata"/>
                          <a:ea typeface="Inconsolata"/>
                          <a:cs typeface="Inconsolata"/>
                          <a:sym typeface="Inconsolata"/>
                        </a:rPr>
                        <a:t>init</a:t>
                      </a:r>
                      <a:endParaRPr sz="1800" b="1">
                        <a:latin typeface="Inconsolata"/>
                        <a:ea typeface="Inconsolata"/>
                        <a:cs typeface="Inconsolata"/>
                        <a:sym typeface="Inconsolata"/>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Creates a repository in the current directory (folder).</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800" b="1">
                          <a:latin typeface="Inconsolata"/>
                          <a:ea typeface="Inconsolata"/>
                          <a:cs typeface="Inconsolata"/>
                          <a:sym typeface="Inconsolata"/>
                        </a:rPr>
                        <a:t>add</a:t>
                      </a:r>
                      <a:endParaRPr sz="1800" b="1">
                        <a:latin typeface="Inconsolata"/>
                        <a:ea typeface="Inconsolata"/>
                        <a:cs typeface="Inconsolata"/>
                        <a:sym typeface="Inconsolata"/>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Stages the specified files to prepare them for a </a:t>
                      </a:r>
                      <a:r>
                        <a:rPr lang="en" sz="1800" b="1">
                          <a:solidFill>
                            <a:schemeClr val="dk1"/>
                          </a:solidFill>
                          <a:latin typeface="Inconsolata"/>
                          <a:ea typeface="Inconsolata"/>
                          <a:cs typeface="Inconsolata"/>
                          <a:sym typeface="Inconsolata"/>
                        </a:rPr>
                        <a:t>commit</a:t>
                      </a:r>
                      <a:r>
                        <a:rPr lang="en" sz="1800">
                          <a:solidFill>
                            <a:schemeClr val="dk1"/>
                          </a:solidFill>
                          <a:latin typeface="Proxima Nova"/>
                          <a:ea typeface="Proxima Nova"/>
                          <a:cs typeface="Proxima Nova"/>
                          <a:sym typeface="Proxima Nova"/>
                        </a:rPr>
                        <a:t>.</a:t>
                      </a:r>
                      <a:endParaRPr sz="1800">
                        <a:latin typeface="Inconsolata"/>
                        <a:ea typeface="Inconsolata"/>
                        <a:cs typeface="Inconsolata"/>
                        <a:sym typeface="Inconsolata"/>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800" b="1">
                          <a:latin typeface="Inconsolata"/>
                          <a:ea typeface="Inconsolata"/>
                          <a:cs typeface="Inconsolata"/>
                          <a:sym typeface="Inconsolata"/>
                        </a:rPr>
                        <a:t>commit</a:t>
                      </a:r>
                      <a:endParaRPr sz="1800" b="1">
                        <a:latin typeface="Inconsolata"/>
                        <a:ea typeface="Inconsolata"/>
                        <a:cs typeface="Inconsolata"/>
                        <a:sym typeface="Inconsolata"/>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Saves the current state of the repository.</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800" b="1">
                          <a:latin typeface="Inconsolata"/>
                          <a:ea typeface="Inconsolata"/>
                          <a:cs typeface="Inconsolata"/>
                          <a:sym typeface="Inconsolata"/>
                        </a:rPr>
                        <a:t>push</a:t>
                      </a:r>
                      <a:endParaRPr sz="1800" b="1">
                        <a:latin typeface="Inconsolata"/>
                        <a:ea typeface="Inconsolata"/>
                        <a:cs typeface="Inconsolata"/>
                        <a:sym typeface="Inconsolata"/>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Sends local repository contents to a remote repository.</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800" b="1">
                          <a:latin typeface="Inconsolata"/>
                          <a:ea typeface="Inconsolata"/>
                          <a:cs typeface="Inconsolata"/>
                          <a:sym typeface="Inconsolata"/>
                        </a:rPr>
                        <a:t>clone</a:t>
                      </a:r>
                      <a:endParaRPr sz="1800" b="1">
                        <a:latin typeface="Inconsolata"/>
                        <a:ea typeface="Inconsolata"/>
                        <a:cs typeface="Inconsolata"/>
                        <a:sym typeface="Inconsolata"/>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Downloads a remote repository onto your local machine.</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sz="1800" b="1">
                          <a:latin typeface="Inconsolata"/>
                          <a:ea typeface="Inconsolata"/>
                          <a:cs typeface="Inconsolata"/>
                          <a:sym typeface="Inconsolata"/>
                        </a:rPr>
                        <a:t>pull</a:t>
                      </a:r>
                      <a:endParaRPr sz="1800" b="1">
                        <a:latin typeface="Inconsolata"/>
                        <a:ea typeface="Inconsolata"/>
                        <a:cs typeface="Inconsolata"/>
                        <a:sym typeface="Inconsolata"/>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Syncs one version of a repository with another.</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6"/>
                  </a:ext>
                </a:extLst>
              </a:tr>
            </a:tbl>
          </a:graphicData>
        </a:graphic>
      </p:graphicFrame>
      <p:sp>
        <p:nvSpPr>
          <p:cNvPr id="799" name="Google Shape;799;p87"/>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sp>
        <p:nvSpPr>
          <p:cNvPr id="804" name="Google Shape;804;p88"/>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Set Up Our User</a:t>
            </a:r>
            <a:endParaRPr/>
          </a:p>
        </p:txBody>
      </p:sp>
      <p:sp>
        <p:nvSpPr>
          <p:cNvPr id="805" name="Google Shape;805;p88"/>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32</a:t>
            </a:fld>
            <a:r>
              <a:rPr lang="en"/>
              <a:t> | © 2020 General Assembly</a:t>
            </a:r>
            <a:endParaRPr/>
          </a:p>
        </p:txBody>
      </p:sp>
      <p:sp>
        <p:nvSpPr>
          <p:cNvPr id="806" name="Google Shape;806;p88"/>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07" name="Google Shape;807;p88"/>
          <p:cNvSpPr/>
          <p:nvPr/>
        </p:nvSpPr>
        <p:spPr>
          <a:xfrm>
            <a:off x="457200" y="1252175"/>
            <a:ext cx="8229600" cy="2245500"/>
          </a:xfrm>
          <a:prstGeom prst="rect">
            <a:avLst/>
          </a:prstGeom>
          <a:solidFill>
            <a:srgbClr val="000000"/>
          </a:solidFill>
          <a:ln>
            <a:noFill/>
          </a:ln>
        </p:spPr>
        <p:txBody>
          <a:bodyPr spcFirstLastPara="1" wrap="square" lIns="91425" tIns="91425" rIns="91425" bIns="91425" anchor="ctr" anchorCtr="0">
            <a:noAutofit/>
          </a:bodyPr>
          <a:lstStyle/>
          <a:p>
            <a:pPr marL="457200" lvl="0" indent="0" algn="l" rtl="0">
              <a:spcBef>
                <a:spcPts val="0"/>
              </a:spcBef>
              <a:spcAft>
                <a:spcPts val="0"/>
              </a:spcAft>
              <a:buNone/>
            </a:pPr>
            <a:r>
              <a:rPr lang="en" sz="2400">
                <a:solidFill>
                  <a:schemeClr val="accent1"/>
                </a:solidFill>
                <a:latin typeface="Inconsolata"/>
                <a:ea typeface="Inconsolata"/>
                <a:cs typeface="Inconsolata"/>
                <a:sym typeface="Inconsolata"/>
              </a:rPr>
              <a:t>git </a:t>
            </a:r>
            <a:r>
              <a:rPr lang="en" sz="2400">
                <a:solidFill>
                  <a:srgbClr val="7DEBD9"/>
                </a:solidFill>
                <a:latin typeface="Inconsolata"/>
                <a:ea typeface="Inconsolata"/>
                <a:cs typeface="Inconsolata"/>
                <a:sym typeface="Inconsolata"/>
              </a:rPr>
              <a:t>config </a:t>
            </a:r>
            <a:r>
              <a:rPr lang="en" sz="2400">
                <a:solidFill>
                  <a:schemeClr val="accent1"/>
                </a:solidFill>
                <a:latin typeface="Inconsolata"/>
                <a:ea typeface="Inconsolata"/>
                <a:cs typeface="Inconsolata"/>
                <a:sym typeface="Inconsolata"/>
              </a:rPr>
              <a:t>--global </a:t>
            </a:r>
            <a:r>
              <a:rPr lang="en" sz="2400">
                <a:solidFill>
                  <a:schemeClr val="lt1"/>
                </a:solidFill>
                <a:latin typeface="Inconsolata"/>
                <a:ea typeface="Inconsolata"/>
                <a:cs typeface="Inconsolata"/>
                <a:sym typeface="Inconsolata"/>
              </a:rPr>
              <a:t>user.name</a:t>
            </a:r>
            <a:r>
              <a:rPr lang="en" sz="2400">
                <a:solidFill>
                  <a:schemeClr val="accent1"/>
                </a:solidFill>
                <a:latin typeface="Inconsolata"/>
                <a:ea typeface="Inconsolata"/>
                <a:cs typeface="Inconsolata"/>
                <a:sym typeface="Inconsolata"/>
              </a:rPr>
              <a:t> </a:t>
            </a:r>
            <a:r>
              <a:rPr lang="en" sz="2400">
                <a:solidFill>
                  <a:srgbClr val="FFDB00"/>
                </a:solidFill>
                <a:latin typeface="Inconsolata"/>
                <a:ea typeface="Inconsolata"/>
                <a:cs typeface="Inconsolata"/>
                <a:sym typeface="Inconsolata"/>
              </a:rPr>
              <a:t>“Your Name”</a:t>
            </a:r>
            <a:endParaRPr sz="2400">
              <a:solidFill>
                <a:srgbClr val="FFDB00"/>
              </a:solidFill>
              <a:latin typeface="Inconsolata"/>
              <a:ea typeface="Inconsolata"/>
              <a:cs typeface="Inconsolata"/>
              <a:sym typeface="Inconsolata"/>
            </a:endParaRPr>
          </a:p>
          <a:p>
            <a:pPr marL="457200" lvl="0" indent="0" algn="l" rtl="0">
              <a:spcBef>
                <a:spcPts val="0"/>
              </a:spcBef>
              <a:spcAft>
                <a:spcPts val="0"/>
              </a:spcAft>
              <a:buNone/>
            </a:pPr>
            <a:endParaRPr sz="2400">
              <a:solidFill>
                <a:schemeClr val="accent1"/>
              </a:solidFill>
              <a:latin typeface="Inconsolata"/>
              <a:ea typeface="Inconsolata"/>
              <a:cs typeface="Inconsolata"/>
              <a:sym typeface="Inconsolata"/>
            </a:endParaRPr>
          </a:p>
          <a:p>
            <a:pPr marL="457200" lvl="0" indent="0" algn="l" rtl="0">
              <a:spcBef>
                <a:spcPts val="0"/>
              </a:spcBef>
              <a:spcAft>
                <a:spcPts val="0"/>
              </a:spcAft>
              <a:buNone/>
            </a:pPr>
            <a:r>
              <a:rPr lang="en" sz="2400">
                <a:solidFill>
                  <a:schemeClr val="accent1"/>
                </a:solidFill>
                <a:latin typeface="Inconsolata"/>
                <a:ea typeface="Inconsolata"/>
                <a:cs typeface="Inconsolata"/>
                <a:sym typeface="Inconsolata"/>
              </a:rPr>
              <a:t>git </a:t>
            </a:r>
            <a:r>
              <a:rPr lang="en" sz="2400">
                <a:solidFill>
                  <a:srgbClr val="7DEBD9"/>
                </a:solidFill>
                <a:latin typeface="Inconsolata"/>
                <a:ea typeface="Inconsolata"/>
                <a:cs typeface="Inconsolata"/>
                <a:sym typeface="Inconsolata"/>
              </a:rPr>
              <a:t>config </a:t>
            </a:r>
            <a:r>
              <a:rPr lang="en" sz="2400">
                <a:solidFill>
                  <a:schemeClr val="accent1"/>
                </a:solidFill>
                <a:latin typeface="Inconsolata"/>
                <a:ea typeface="Inconsolata"/>
                <a:cs typeface="Inconsolata"/>
                <a:sym typeface="Inconsolata"/>
              </a:rPr>
              <a:t>--global </a:t>
            </a:r>
            <a:r>
              <a:rPr lang="en" sz="2400">
                <a:solidFill>
                  <a:schemeClr val="lt1"/>
                </a:solidFill>
                <a:latin typeface="Inconsolata"/>
                <a:ea typeface="Inconsolata"/>
                <a:cs typeface="Inconsolata"/>
                <a:sym typeface="Inconsolata"/>
              </a:rPr>
              <a:t>user.email</a:t>
            </a:r>
            <a:r>
              <a:rPr lang="en" sz="2400">
                <a:solidFill>
                  <a:schemeClr val="accent1"/>
                </a:solidFill>
                <a:latin typeface="Inconsolata"/>
                <a:ea typeface="Inconsolata"/>
                <a:cs typeface="Inconsolata"/>
                <a:sym typeface="Inconsolata"/>
              </a:rPr>
              <a:t> </a:t>
            </a:r>
            <a:r>
              <a:rPr lang="en" sz="2400">
                <a:solidFill>
                  <a:srgbClr val="FFDB00"/>
                </a:solidFill>
                <a:latin typeface="Inconsolata"/>
                <a:ea typeface="Inconsolata"/>
                <a:cs typeface="Inconsolata"/>
                <a:sym typeface="Inconsolata"/>
              </a:rPr>
              <a:t>“you@yourmail.com”</a:t>
            </a:r>
            <a:endParaRPr sz="2400">
              <a:solidFill>
                <a:srgbClr val="FFDB00"/>
              </a:solidFill>
              <a:latin typeface="Inconsolata"/>
              <a:ea typeface="Inconsolata"/>
              <a:cs typeface="Inconsolata"/>
              <a:sym typeface="Inconsolat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85"/>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Git?</a:t>
            </a:r>
            <a:endParaRPr/>
          </a:p>
        </p:txBody>
      </p:sp>
      <p:sp>
        <p:nvSpPr>
          <p:cNvPr id="760" name="Google Shape;760;p85"/>
          <p:cNvSpPr txBox="1">
            <a:spLocks noGrp="1"/>
          </p:cNvSpPr>
          <p:nvPr>
            <p:ph type="body" idx="4294967295"/>
          </p:nvPr>
        </p:nvSpPr>
        <p:spPr>
          <a:xfrm>
            <a:off x="457200" y="1250675"/>
            <a:ext cx="3253154" cy="29424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dk1"/>
              </a:buClr>
              <a:buSzPts val="1800"/>
              <a:buChar char="●"/>
            </a:pPr>
            <a:r>
              <a:rPr lang="en-US" dirty="0">
                <a:solidFill>
                  <a:schemeClr val="dk1"/>
                </a:solidFill>
              </a:rPr>
              <a:t>SSH Keys are used to authenticate you with </a:t>
            </a:r>
            <a:r>
              <a:rPr lang="en-US" dirty="0" err="1">
                <a:solidFill>
                  <a:schemeClr val="dk1"/>
                </a:solidFill>
              </a:rPr>
              <a:t>github</a:t>
            </a:r>
            <a:endParaRPr lang="en-US" dirty="0">
              <a:solidFill>
                <a:schemeClr val="dk1"/>
              </a:solidFill>
            </a:endParaRPr>
          </a:p>
          <a:p>
            <a:pPr marL="457200" lvl="0" indent="-342900" algn="l" rtl="0">
              <a:lnSpc>
                <a:spcPct val="115000"/>
              </a:lnSpc>
              <a:spcBef>
                <a:spcPts val="0"/>
              </a:spcBef>
              <a:spcAft>
                <a:spcPts val="0"/>
              </a:spcAft>
              <a:buClr>
                <a:schemeClr val="dk1"/>
              </a:buClr>
              <a:buSzPts val="1800"/>
              <a:buChar char="●"/>
            </a:pPr>
            <a:r>
              <a:rPr lang="en-US" dirty="0">
                <a:solidFill>
                  <a:schemeClr val="dk1"/>
                </a:solidFill>
              </a:rPr>
              <a:t>The private key stays on your computer</a:t>
            </a:r>
          </a:p>
          <a:p>
            <a:pPr marL="457200" lvl="0" indent="-342900" algn="l" rtl="0">
              <a:lnSpc>
                <a:spcPct val="115000"/>
              </a:lnSpc>
              <a:spcBef>
                <a:spcPts val="0"/>
              </a:spcBef>
              <a:spcAft>
                <a:spcPts val="0"/>
              </a:spcAft>
              <a:buClr>
                <a:schemeClr val="dk1"/>
              </a:buClr>
              <a:buSzPts val="1800"/>
              <a:buChar char="●"/>
            </a:pPr>
            <a:r>
              <a:rPr lang="en-US" dirty="0">
                <a:solidFill>
                  <a:schemeClr val="dk1"/>
                </a:solidFill>
              </a:rPr>
              <a:t>The public key is placed on </a:t>
            </a:r>
            <a:r>
              <a:rPr lang="en-US" dirty="0" err="1">
                <a:solidFill>
                  <a:schemeClr val="dk1"/>
                </a:solidFill>
              </a:rPr>
              <a:t>github</a:t>
            </a:r>
            <a:endParaRPr dirty="0">
              <a:solidFill>
                <a:schemeClr val="dk1"/>
              </a:solidFill>
            </a:endParaRPr>
          </a:p>
        </p:txBody>
      </p:sp>
      <p:sp>
        <p:nvSpPr>
          <p:cNvPr id="761" name="Google Shape;761;p85"/>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33</a:t>
            </a:fld>
            <a:r>
              <a:rPr lang="en"/>
              <a:t> | © 2020 General Assembly</a:t>
            </a:r>
            <a:endParaRPr/>
          </a:p>
        </p:txBody>
      </p:sp>
      <p:sp>
        <p:nvSpPr>
          <p:cNvPr id="762" name="Google Shape;762;p85"/>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pic>
        <p:nvPicPr>
          <p:cNvPr id="3" name="Picture 2" descr="Graphical user interface, text, application, email&#10;&#10;Description automatically generated">
            <a:extLst>
              <a:ext uri="{FF2B5EF4-FFF2-40B4-BE49-F238E27FC236}">
                <a16:creationId xmlns:a16="http://schemas.microsoft.com/office/drawing/2014/main" id="{A204E7F1-A4C8-49A9-8D4E-884821EE7DB2}"/>
              </a:ext>
            </a:extLst>
          </p:cNvPr>
          <p:cNvPicPr>
            <a:picLocks noChangeAspect="1"/>
          </p:cNvPicPr>
          <p:nvPr/>
        </p:nvPicPr>
        <p:blipFill>
          <a:blip r:embed="rId3"/>
          <a:stretch>
            <a:fillRect/>
          </a:stretch>
        </p:blipFill>
        <p:spPr>
          <a:xfrm>
            <a:off x="3841081" y="738553"/>
            <a:ext cx="4905415" cy="3763108"/>
          </a:xfrm>
          <a:prstGeom prst="rect">
            <a:avLst/>
          </a:prstGeom>
        </p:spPr>
      </p:pic>
    </p:spTree>
    <p:extLst>
      <p:ext uri="{BB962C8B-B14F-4D97-AF65-F5344CB8AC3E}">
        <p14:creationId xmlns:p14="http://schemas.microsoft.com/office/powerpoint/2010/main" val="22786121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sp>
        <p:nvSpPr>
          <p:cNvPr id="804" name="Google Shape;804;p88"/>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SSH Key Exchange</a:t>
            </a:r>
            <a:endParaRPr dirty="0"/>
          </a:p>
        </p:txBody>
      </p:sp>
      <p:sp>
        <p:nvSpPr>
          <p:cNvPr id="805" name="Google Shape;805;p88"/>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34</a:t>
            </a:fld>
            <a:r>
              <a:rPr lang="en"/>
              <a:t> | © 2020 General Assembly</a:t>
            </a:r>
            <a:endParaRPr/>
          </a:p>
        </p:txBody>
      </p:sp>
      <p:sp>
        <p:nvSpPr>
          <p:cNvPr id="806" name="Google Shape;806;p88"/>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07" name="Google Shape;807;p88"/>
          <p:cNvSpPr/>
          <p:nvPr/>
        </p:nvSpPr>
        <p:spPr>
          <a:xfrm>
            <a:off x="457200" y="1252175"/>
            <a:ext cx="8229600" cy="2245500"/>
          </a:xfrm>
          <a:prstGeom prst="rect">
            <a:avLst/>
          </a:prstGeom>
          <a:solidFill>
            <a:srgbClr val="000000"/>
          </a:solidFill>
          <a:ln>
            <a:noFill/>
          </a:ln>
        </p:spPr>
        <p:txBody>
          <a:bodyPr spcFirstLastPara="1" wrap="square" lIns="91425" tIns="91425" rIns="91425" bIns="91425" anchor="ctr" anchorCtr="0">
            <a:noAutofit/>
          </a:bodyPr>
          <a:lstStyle/>
          <a:p>
            <a:pPr marL="457200" lvl="0" indent="0" algn="l" rtl="0">
              <a:spcBef>
                <a:spcPts val="0"/>
              </a:spcBef>
              <a:spcAft>
                <a:spcPts val="0"/>
              </a:spcAft>
              <a:buNone/>
            </a:pPr>
            <a:r>
              <a:rPr lang="en" sz="2400" dirty="0">
                <a:solidFill>
                  <a:schemeClr val="accent1"/>
                </a:solidFill>
                <a:latin typeface="Inconsolata"/>
                <a:ea typeface="Inconsolata"/>
                <a:cs typeface="Inconsolata"/>
                <a:sym typeface="Inconsolata"/>
              </a:rPr>
              <a:t>ssh-keygen</a:t>
            </a:r>
            <a:endParaRPr sz="2400" dirty="0">
              <a:solidFill>
                <a:schemeClr val="accent1"/>
              </a:solidFill>
              <a:latin typeface="Inconsolata"/>
              <a:ea typeface="Inconsolata"/>
              <a:cs typeface="Inconsolata"/>
              <a:sym typeface="Inconsolata"/>
            </a:endParaRPr>
          </a:p>
          <a:p>
            <a:pPr marL="457200" lvl="0" indent="0" algn="l" rtl="0">
              <a:spcBef>
                <a:spcPts val="0"/>
              </a:spcBef>
              <a:spcAft>
                <a:spcPts val="0"/>
              </a:spcAft>
              <a:buNone/>
            </a:pPr>
            <a:endParaRPr lang="en" sz="2400" dirty="0">
              <a:solidFill>
                <a:schemeClr val="accent1"/>
              </a:solidFill>
              <a:latin typeface="Inconsolata"/>
              <a:ea typeface="Inconsolata"/>
              <a:cs typeface="Inconsolata"/>
              <a:sym typeface="Inconsolata"/>
            </a:endParaRPr>
          </a:p>
          <a:p>
            <a:pPr marL="457200" lvl="0" indent="0" algn="l" rtl="0">
              <a:spcBef>
                <a:spcPts val="0"/>
              </a:spcBef>
              <a:spcAft>
                <a:spcPts val="0"/>
              </a:spcAft>
              <a:buNone/>
            </a:pPr>
            <a:r>
              <a:rPr lang="en" sz="2400" dirty="0">
                <a:solidFill>
                  <a:schemeClr val="accent1"/>
                </a:solidFill>
                <a:latin typeface="Inconsolata"/>
                <a:ea typeface="Inconsolata"/>
                <a:cs typeface="Inconsolata"/>
                <a:sym typeface="Inconsolata"/>
              </a:rPr>
              <a:t>cat </a:t>
            </a:r>
            <a:r>
              <a:rPr lang="en" sz="2400" dirty="0">
                <a:solidFill>
                  <a:srgbClr val="7DEBD9"/>
                </a:solidFill>
                <a:latin typeface="Inconsolata"/>
                <a:ea typeface="Inconsolata"/>
                <a:cs typeface="Inconsolata"/>
                <a:sym typeface="Inconsolata"/>
              </a:rPr>
              <a:t>~/.ssh/id_rsa.pub</a:t>
            </a:r>
            <a:endParaRPr sz="2400" dirty="0">
              <a:solidFill>
                <a:srgbClr val="FFDB00"/>
              </a:solidFill>
              <a:latin typeface="Inconsolata"/>
              <a:ea typeface="Inconsolata"/>
              <a:cs typeface="Inconsolata"/>
              <a:sym typeface="Inconsolata"/>
            </a:endParaRPr>
          </a:p>
        </p:txBody>
      </p:sp>
    </p:spTree>
    <p:extLst>
      <p:ext uri="{BB962C8B-B14F-4D97-AF65-F5344CB8AC3E}">
        <p14:creationId xmlns:p14="http://schemas.microsoft.com/office/powerpoint/2010/main" val="19272736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89"/>
          <p:cNvSpPr txBox="1">
            <a:spLocks noGrp="1"/>
          </p:cNvSpPr>
          <p:nvPr>
            <p:ph type="title"/>
          </p:nvPr>
        </p:nvSpPr>
        <p:spPr>
          <a:xfrm>
            <a:off x="908850" y="237038"/>
            <a:ext cx="5009400" cy="4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Creating Your Classwork Repo</a:t>
            </a:r>
            <a:endParaRPr dirty="0"/>
          </a:p>
        </p:txBody>
      </p:sp>
      <p:sp>
        <p:nvSpPr>
          <p:cNvPr id="813" name="Google Shape;813;p89"/>
          <p:cNvSpPr txBox="1">
            <a:spLocks noGrp="1"/>
          </p:cNvSpPr>
          <p:nvPr>
            <p:ph type="body" idx="1"/>
          </p:nvPr>
        </p:nvSpPr>
        <p:spPr>
          <a:xfrm>
            <a:off x="457200" y="1143000"/>
            <a:ext cx="4918200" cy="293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Choose any of the previous assignments or projects and store them in a repository using the command line, then push that repository to a repository on github.com.</a:t>
            </a:r>
            <a:endParaRPr dirty="0"/>
          </a:p>
          <a:p>
            <a:pPr marL="0" lvl="0" indent="0" algn="l" rtl="0">
              <a:spcBef>
                <a:spcPts val="1600"/>
              </a:spcBef>
              <a:spcAft>
                <a:spcPts val="1600"/>
              </a:spcAft>
              <a:buNone/>
            </a:pPr>
            <a:r>
              <a:rPr lang="en" dirty="0"/>
              <a:t>Use your text editor to create the folder structure and copy files into a new folder.</a:t>
            </a:r>
            <a:endParaRPr dirty="0"/>
          </a:p>
        </p:txBody>
      </p:sp>
      <p:sp>
        <p:nvSpPr>
          <p:cNvPr id="814" name="Google Shape;814;p89"/>
          <p:cNvSpPr txBox="1">
            <a:spLocks noGrp="1"/>
          </p:cNvSpPr>
          <p:nvPr>
            <p:ph type="sldNum" idx="3"/>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35</a:t>
            </a:fld>
            <a:r>
              <a:rPr lang="en"/>
              <a:t> | © 2020 General Assembly</a:t>
            </a:r>
            <a:endParaRPr/>
          </a:p>
        </p:txBody>
      </p:sp>
      <p:sp>
        <p:nvSpPr>
          <p:cNvPr id="815" name="Google Shape;815;p89"/>
          <p:cNvSpPr txBox="1">
            <a:spLocks noGrp="1"/>
          </p:cNvSpPr>
          <p:nvPr>
            <p:ph type="sldNum" idx="12"/>
          </p:nvPr>
        </p:nvSpPr>
        <p:spPr>
          <a:xfrm>
            <a:off x="-51366" y="474990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35</a:t>
            </a:fld>
            <a:endParaRPr/>
          </a:p>
        </p:txBody>
      </p:sp>
      <p:pic>
        <p:nvPicPr>
          <p:cNvPr id="816" name="Google Shape;816;p89"/>
          <p:cNvPicPr preferRelativeResize="0"/>
          <p:nvPr/>
        </p:nvPicPr>
        <p:blipFill>
          <a:blip r:embed="rId3">
            <a:alphaModFix/>
          </a:blip>
          <a:stretch>
            <a:fillRect/>
          </a:stretch>
        </p:blipFill>
        <p:spPr>
          <a:xfrm>
            <a:off x="5778250" y="1283800"/>
            <a:ext cx="2502101" cy="2502101"/>
          </a:xfrm>
          <a:prstGeom prst="rect">
            <a:avLst/>
          </a:prstGeom>
          <a:noFill/>
          <a:ln>
            <a:noFill/>
          </a:ln>
        </p:spPr>
      </p:pic>
      <p:sp>
        <p:nvSpPr>
          <p:cNvPr id="817" name="Google Shape;817;p89"/>
          <p:cNvSpPr txBox="1">
            <a:spLocks noGrp="1"/>
          </p:cNvSpPr>
          <p:nvPr>
            <p:ph type="body" idx="2"/>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9" name="TextBox 8">
            <a:extLst>
              <a:ext uri="{FF2B5EF4-FFF2-40B4-BE49-F238E27FC236}">
                <a16:creationId xmlns:a16="http://schemas.microsoft.com/office/drawing/2014/main" id="{141369C7-8535-49E9-B4F0-27DAF6DDCFD5}"/>
              </a:ext>
            </a:extLst>
          </p:cNvPr>
          <p:cNvSpPr txBox="1"/>
          <p:nvPr/>
        </p:nvSpPr>
        <p:spPr>
          <a:xfrm>
            <a:off x="2236509" y="2414916"/>
            <a:ext cx="4604994" cy="307777"/>
          </a:xfrm>
          <a:prstGeom prst="rect">
            <a:avLst/>
          </a:prstGeom>
          <a:no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ul</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D8CDE-A93F-4B98-BEE7-BD83DC237A2C}"/>
              </a:ext>
            </a:extLst>
          </p:cNvPr>
          <p:cNvSpPr>
            <a:spLocks noGrp="1"/>
          </p:cNvSpPr>
          <p:nvPr>
            <p:ph type="title"/>
          </p:nvPr>
        </p:nvSpPr>
        <p:spPr/>
        <p:txBody>
          <a:bodyPr/>
          <a:lstStyle/>
          <a:p>
            <a:r>
              <a:rPr lang="en-US" dirty="0"/>
              <a:t>Our First </a:t>
            </a:r>
            <a:r>
              <a:rPr lang="en-US"/>
              <a:t>Hands-On Exercise</a:t>
            </a:r>
          </a:p>
        </p:txBody>
      </p:sp>
      <p:sp>
        <p:nvSpPr>
          <p:cNvPr id="3" name="Subtitle 2">
            <a:extLst>
              <a:ext uri="{FF2B5EF4-FFF2-40B4-BE49-F238E27FC236}">
                <a16:creationId xmlns:a16="http://schemas.microsoft.com/office/drawing/2014/main" id="{2D3D5533-338E-44A8-8B1F-95C9016284D2}"/>
              </a:ext>
            </a:extLst>
          </p:cNvPr>
          <p:cNvSpPr>
            <a:spLocks noGrp="1"/>
          </p:cNvSpPr>
          <p:nvPr>
            <p:ph type="subTitle" idx="1"/>
          </p:nvPr>
        </p:nvSpPr>
        <p:spPr/>
        <p:txBody>
          <a:bodyPr/>
          <a:lstStyle/>
          <a:p>
            <a:r>
              <a:rPr lang="en-US" dirty="0"/>
              <a:t>Front End Web Development</a:t>
            </a:r>
          </a:p>
        </p:txBody>
      </p:sp>
    </p:spTree>
    <p:extLst>
      <p:ext uri="{BB962C8B-B14F-4D97-AF65-F5344CB8AC3E}">
        <p14:creationId xmlns:p14="http://schemas.microsoft.com/office/powerpoint/2010/main" val="6625239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61"/>
          <p:cNvSpPr txBox="1">
            <a:spLocks noGrp="1"/>
          </p:cNvSpPr>
          <p:nvPr>
            <p:ph type="sldNum" idx="12"/>
          </p:nvPr>
        </p:nvSpPr>
        <p:spPr>
          <a:xfrm>
            <a:off x="-51366" y="474990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37</a:t>
            </a:fld>
            <a:endParaRPr/>
          </a:p>
        </p:txBody>
      </p:sp>
      <p:sp>
        <p:nvSpPr>
          <p:cNvPr id="555" name="Google Shape;555;p61"/>
          <p:cNvSpPr txBox="1">
            <a:spLocks noGrp="1"/>
          </p:cNvSpPr>
          <p:nvPr>
            <p:ph type="title"/>
          </p:nvPr>
        </p:nvSpPr>
        <p:spPr>
          <a:xfrm>
            <a:off x="908850" y="237038"/>
            <a:ext cx="5009400" cy="45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Bovine</a:t>
            </a:r>
            <a:endParaRPr/>
          </a:p>
        </p:txBody>
      </p:sp>
      <p:sp>
        <p:nvSpPr>
          <p:cNvPr id="556" name="Google Shape;556;p61"/>
          <p:cNvSpPr txBox="1">
            <a:spLocks noGrp="1"/>
          </p:cNvSpPr>
          <p:nvPr>
            <p:ph type="body" idx="1"/>
          </p:nvPr>
        </p:nvSpPr>
        <p:spPr>
          <a:xfrm>
            <a:off x="457200" y="1143000"/>
            <a:ext cx="8229600" cy="2937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a:t>Let’s tag an article together!</a:t>
            </a:r>
            <a:endParaRPr/>
          </a:p>
          <a:p>
            <a:pPr marL="0" lvl="0" indent="0" algn="l" rtl="0">
              <a:lnSpc>
                <a:spcPct val="115000"/>
              </a:lnSpc>
              <a:spcBef>
                <a:spcPts val="1600"/>
              </a:spcBef>
              <a:spcAft>
                <a:spcPts val="0"/>
              </a:spcAft>
              <a:buSzPts val="1800"/>
              <a:buNone/>
            </a:pPr>
            <a:r>
              <a:rPr lang="en"/>
              <a:t>Our steps are:</a:t>
            </a:r>
            <a:endParaRPr/>
          </a:p>
          <a:p>
            <a:pPr marL="457200" lvl="0" indent="-342900" algn="l" rtl="0">
              <a:lnSpc>
                <a:spcPct val="115000"/>
              </a:lnSpc>
              <a:spcBef>
                <a:spcPts val="1600"/>
              </a:spcBef>
              <a:spcAft>
                <a:spcPts val="0"/>
              </a:spcAft>
              <a:buSzPts val="1800"/>
              <a:buAutoNum type="arabicPeriod"/>
            </a:pPr>
            <a:r>
              <a:rPr lang="en"/>
              <a:t>Link the HTML, Images, and CSS</a:t>
            </a:r>
            <a:endParaRPr/>
          </a:p>
          <a:p>
            <a:pPr marL="457200" lvl="0" indent="-342900" algn="l" rtl="0">
              <a:lnSpc>
                <a:spcPct val="115000"/>
              </a:lnSpc>
              <a:spcBef>
                <a:spcPts val="0"/>
              </a:spcBef>
              <a:spcAft>
                <a:spcPts val="0"/>
              </a:spcAft>
              <a:buSzPts val="1800"/>
              <a:buAutoNum type="arabicPeriod"/>
            </a:pPr>
            <a:r>
              <a:rPr lang="en"/>
              <a:t>Add the content to the html</a:t>
            </a:r>
            <a:endParaRPr/>
          </a:p>
          <a:p>
            <a:pPr marL="457200" lvl="0" indent="-342900" algn="l" rtl="0">
              <a:lnSpc>
                <a:spcPct val="115000"/>
              </a:lnSpc>
              <a:spcBef>
                <a:spcPts val="0"/>
              </a:spcBef>
              <a:spcAft>
                <a:spcPts val="0"/>
              </a:spcAft>
              <a:buSzPts val="1800"/>
              <a:buAutoNum type="arabicPeriod"/>
            </a:pPr>
            <a:r>
              <a:rPr lang="en"/>
              <a:t>Tag the content</a:t>
            </a:r>
            <a:endParaRPr/>
          </a:p>
        </p:txBody>
      </p:sp>
      <p:sp>
        <p:nvSpPr>
          <p:cNvPr id="557" name="Google Shape;557;p61"/>
          <p:cNvSpPr txBox="1">
            <a:spLocks noGrp="1"/>
          </p:cNvSpPr>
          <p:nvPr>
            <p:ph type="sldNum" idx="3"/>
          </p:nvPr>
        </p:nvSpPr>
        <p:spPr>
          <a:xfrm>
            <a:off x="457200" y="4662725"/>
            <a:ext cx="23721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37</a:t>
            </a:fld>
            <a:r>
              <a:rPr lang="en"/>
              <a:t> | © 2020 General Assembly</a:t>
            </a:r>
            <a:endParaRPr/>
          </a:p>
        </p:txBody>
      </p:sp>
      <p:sp>
        <p:nvSpPr>
          <p:cNvPr id="558" name="Google Shape;558;p61"/>
          <p:cNvSpPr txBox="1">
            <a:spLocks noGrp="1"/>
          </p:cNvSpPr>
          <p:nvPr>
            <p:ph type="body" idx="2"/>
          </p:nvPr>
        </p:nvSpPr>
        <p:spPr>
          <a:xfrm>
            <a:off x="4572000" y="4712925"/>
            <a:ext cx="3691800" cy="3936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SzPts val="900"/>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562"/>
        <p:cNvGrpSpPr/>
        <p:nvPr/>
      </p:nvGrpSpPr>
      <p:grpSpPr>
        <a:xfrm>
          <a:off x="0" y="0"/>
          <a:ext cx="0" cy="0"/>
          <a:chOff x="0" y="0"/>
          <a:chExt cx="0" cy="0"/>
        </a:xfrm>
      </p:grpSpPr>
      <p:sp>
        <p:nvSpPr>
          <p:cNvPr id="563" name="Google Shape;563;p62"/>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38</a:t>
            </a:fld>
            <a:r>
              <a:rPr lang="en"/>
              <a:t> | © 2020 General Assembly</a:t>
            </a:r>
            <a:endParaRPr/>
          </a:p>
        </p:txBody>
      </p:sp>
      <p:sp>
        <p:nvSpPr>
          <p:cNvPr id="564" name="Google Shape;564;p62"/>
          <p:cNvSpPr txBox="1">
            <a:spLocks noGrp="1"/>
          </p:cNvSpPr>
          <p:nvPr>
            <p:ph type="title"/>
          </p:nvPr>
        </p:nvSpPr>
        <p:spPr>
          <a:xfrm>
            <a:off x="847575" y="211738"/>
            <a:ext cx="5009400" cy="4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 Kasserole</a:t>
            </a:r>
            <a:endParaRPr/>
          </a:p>
        </p:txBody>
      </p:sp>
      <p:sp>
        <p:nvSpPr>
          <p:cNvPr id="565" name="Google Shape;565;p62"/>
          <p:cNvSpPr txBox="1">
            <a:spLocks noGrp="1"/>
          </p:cNvSpPr>
          <p:nvPr>
            <p:ph type="body" idx="1"/>
          </p:nvPr>
        </p:nvSpPr>
        <p:spPr>
          <a:xfrm>
            <a:off x="457200" y="1143000"/>
            <a:ext cx="8229600" cy="2937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Your goal is to experiment with formatting content in HTML. Fork the CodePen as your own. Then, code away! Add the hyperlinks properly, reference the image, create metadata, and get a real webpage going.</a:t>
            </a:r>
            <a:endParaRPr/>
          </a:p>
        </p:txBody>
      </p:sp>
      <p:sp>
        <p:nvSpPr>
          <p:cNvPr id="566" name="Google Shape;566;p62"/>
          <p:cNvSpPr/>
          <p:nvPr/>
        </p:nvSpPr>
        <p:spPr>
          <a:xfrm>
            <a:off x="753200" y="2376200"/>
            <a:ext cx="3171300" cy="1883100"/>
          </a:xfrm>
          <a:prstGeom prst="roundRect">
            <a:avLst>
              <a:gd name="adj" fmla="val 16667"/>
            </a:avLst>
          </a:prstGeom>
          <a:solidFill>
            <a:srgbClr val="F3F3F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latin typeface="Proxima Nova"/>
                <a:ea typeface="Proxima Nova"/>
                <a:cs typeface="Proxima Nova"/>
                <a:sym typeface="Proxima Nova"/>
              </a:rPr>
              <a:t>Starter code: </a:t>
            </a:r>
            <a:br>
              <a:rPr lang="en" sz="1600" b="1" dirty="0">
                <a:latin typeface="Proxima Nova"/>
                <a:ea typeface="Proxima Nova"/>
                <a:cs typeface="Proxima Nova"/>
                <a:sym typeface="Proxima Nova"/>
              </a:rPr>
            </a:br>
            <a:endParaRPr sz="1600" b="1" dirty="0">
              <a:latin typeface="Proxima Nova"/>
              <a:ea typeface="Proxima Nova"/>
              <a:cs typeface="Proxima Nova"/>
              <a:sym typeface="Proxima Nova"/>
            </a:endParaRPr>
          </a:p>
          <a:p>
            <a:pPr marL="0" lvl="0" indent="0" algn="l" rtl="0">
              <a:spcBef>
                <a:spcPts val="0"/>
              </a:spcBef>
              <a:spcAft>
                <a:spcPts val="0"/>
              </a:spcAft>
              <a:buClr>
                <a:schemeClr val="dk1"/>
              </a:buClr>
              <a:buSzPts val="1100"/>
              <a:buFont typeface="Arial"/>
              <a:buNone/>
            </a:pPr>
            <a:r>
              <a:rPr lang="en" sz="1800" u="sng" dirty="0">
                <a:solidFill>
                  <a:schemeClr val="hlink"/>
                </a:solidFill>
                <a:latin typeface="Proxima Nova"/>
                <a:ea typeface="Proxima Nova"/>
                <a:cs typeface="Proxima Nova"/>
                <a:sym typeface="Proxima Nova"/>
                <a:hlinkClick r:id="rId3"/>
              </a:rPr>
              <a:t>https://codepen.io/GAmarketing/pen/RwwyPLw</a:t>
            </a:r>
            <a:endParaRPr sz="1800" dirty="0">
              <a:latin typeface="Proxima Nova"/>
              <a:ea typeface="Proxima Nova"/>
              <a:cs typeface="Proxima Nova"/>
              <a:sym typeface="Proxima Nova"/>
            </a:endParaRPr>
          </a:p>
        </p:txBody>
      </p:sp>
      <p:sp>
        <p:nvSpPr>
          <p:cNvPr id="567" name="Google Shape;567;p62"/>
          <p:cNvSpPr/>
          <p:nvPr/>
        </p:nvSpPr>
        <p:spPr>
          <a:xfrm>
            <a:off x="4238688" y="3054450"/>
            <a:ext cx="666600" cy="393600"/>
          </a:xfrm>
          <a:prstGeom prst="rightArrow">
            <a:avLst>
              <a:gd name="adj1" fmla="val 50000"/>
              <a:gd name="adj2" fmla="val 50000"/>
            </a:avLst>
          </a:prstGeom>
          <a:solidFill>
            <a:srgbClr val="00A7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62"/>
          <p:cNvSpPr/>
          <p:nvPr/>
        </p:nvSpPr>
        <p:spPr>
          <a:xfrm>
            <a:off x="5219500" y="2376200"/>
            <a:ext cx="3171300" cy="1883100"/>
          </a:xfrm>
          <a:prstGeom prst="roundRect">
            <a:avLst>
              <a:gd name="adj" fmla="val 16667"/>
            </a:avLst>
          </a:prstGeom>
          <a:solidFill>
            <a:srgbClr val="F3F3F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latin typeface="Proxima Nova"/>
                <a:ea typeface="Proxima Nova"/>
                <a:cs typeface="Proxima Nova"/>
                <a:sym typeface="Proxima Nova"/>
              </a:rPr>
              <a:t>Solution code: </a:t>
            </a:r>
            <a:br>
              <a:rPr lang="en" sz="1600" b="1" dirty="0">
                <a:latin typeface="Proxima Nova"/>
                <a:ea typeface="Proxima Nova"/>
                <a:cs typeface="Proxima Nova"/>
                <a:sym typeface="Proxima Nova"/>
              </a:rPr>
            </a:br>
            <a:endParaRPr sz="1600" b="1" dirty="0">
              <a:latin typeface="Proxima Nova"/>
              <a:ea typeface="Proxima Nova"/>
              <a:cs typeface="Proxima Nova"/>
              <a:sym typeface="Proxima Nova"/>
            </a:endParaRPr>
          </a:p>
          <a:p>
            <a:pPr marL="0" lvl="0" indent="0" algn="l" rtl="0">
              <a:spcBef>
                <a:spcPts val="0"/>
              </a:spcBef>
              <a:spcAft>
                <a:spcPts val="0"/>
              </a:spcAft>
              <a:buNone/>
            </a:pPr>
            <a:r>
              <a:rPr lang="en" sz="1800" u="sng" dirty="0">
                <a:solidFill>
                  <a:schemeClr val="hlink"/>
                </a:solidFill>
                <a:latin typeface="Proxima Nova"/>
                <a:ea typeface="Proxima Nova"/>
                <a:cs typeface="Proxima Nova"/>
                <a:sym typeface="Proxima Nova"/>
                <a:hlinkClick r:id="rId4"/>
              </a:rPr>
              <a:t>https://codepen.io/GAmarketing/pen/MWWGwoO</a:t>
            </a:r>
            <a:endParaRPr sz="1800" dirty="0">
              <a:latin typeface="Proxima Nova"/>
              <a:ea typeface="Proxima Nova"/>
              <a:cs typeface="Proxima Nova"/>
              <a:sym typeface="Proxima Nova"/>
            </a:endParaRPr>
          </a:p>
        </p:txBody>
      </p:sp>
      <p:sp>
        <p:nvSpPr>
          <p:cNvPr id="569" name="Google Shape;569;p62"/>
          <p:cNvSpPr txBox="1">
            <a:spLocks noGrp="1"/>
          </p:cNvSpPr>
          <p:nvPr>
            <p:ph type="subTitle" idx="2"/>
          </p:nvPr>
        </p:nvSpPr>
        <p:spPr>
          <a:xfrm>
            <a:off x="7003805" y="211738"/>
            <a:ext cx="1336200" cy="32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30 Minutes</a:t>
            </a:r>
            <a:endParaRPr>
              <a:solidFill>
                <a:schemeClr val="dk1"/>
              </a:solidFill>
            </a:endParaRPr>
          </a:p>
          <a:p>
            <a:pPr marL="0" lvl="0" indent="0" algn="r" rtl="0">
              <a:spcBef>
                <a:spcPts val="1600"/>
              </a:spcBef>
              <a:spcAft>
                <a:spcPts val="160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573"/>
        <p:cNvGrpSpPr/>
        <p:nvPr/>
      </p:nvGrpSpPr>
      <p:grpSpPr>
        <a:xfrm>
          <a:off x="0" y="0"/>
          <a:ext cx="0" cy="0"/>
          <a:chOff x="0" y="0"/>
          <a:chExt cx="0" cy="0"/>
        </a:xfrm>
      </p:grpSpPr>
      <p:sp>
        <p:nvSpPr>
          <p:cNvPr id="574" name="Google Shape;574;p63"/>
          <p:cNvSpPr txBox="1">
            <a:spLocks noGrp="1"/>
          </p:cNvSpPr>
          <p:nvPr>
            <p:ph type="title"/>
          </p:nvPr>
        </p:nvSpPr>
        <p:spPr>
          <a:xfrm>
            <a:off x="908850" y="275313"/>
            <a:ext cx="5009400" cy="4593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F0018"/>
              </a:buClr>
              <a:buSzPts val="5600"/>
              <a:buFont typeface="Helvetica Neue"/>
              <a:buNone/>
            </a:pPr>
            <a:r>
              <a:rPr lang="en" sz="2800">
                <a:solidFill>
                  <a:srgbClr val="000000"/>
                </a:solidFill>
              </a:rPr>
              <a:t> Cookie Time</a:t>
            </a:r>
            <a:endParaRPr sz="2800">
              <a:solidFill>
                <a:srgbClr val="ED332F"/>
              </a:solidFill>
              <a:latin typeface="Proxima Nova"/>
              <a:ea typeface="Proxima Nova"/>
              <a:cs typeface="Proxima Nova"/>
              <a:sym typeface="Proxima Nova"/>
            </a:endParaRPr>
          </a:p>
        </p:txBody>
      </p:sp>
      <p:sp>
        <p:nvSpPr>
          <p:cNvPr id="575" name="Google Shape;575;p63"/>
          <p:cNvSpPr txBox="1"/>
          <p:nvPr/>
        </p:nvSpPr>
        <p:spPr>
          <a:xfrm>
            <a:off x="457200" y="4662725"/>
            <a:ext cx="28605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sz="900">
                <a:solidFill>
                  <a:srgbClr val="000000"/>
                </a:solidFill>
                <a:latin typeface="Proxima Nova"/>
                <a:ea typeface="Proxima Nova"/>
                <a:cs typeface="Proxima Nova"/>
                <a:sym typeface="Proxima Nova"/>
              </a:rPr>
              <a:t>39</a:t>
            </a:fld>
            <a:r>
              <a:rPr lang="en" sz="900">
                <a:solidFill>
                  <a:srgbClr val="000000"/>
                </a:solidFill>
                <a:latin typeface="Proxima Nova"/>
                <a:ea typeface="Proxima Nova"/>
                <a:cs typeface="Proxima Nova"/>
                <a:sym typeface="Proxima Nova"/>
              </a:rPr>
              <a:t> | © </a:t>
            </a:r>
            <a:r>
              <a:rPr lang="en" sz="900">
                <a:latin typeface="Proxima Nova"/>
                <a:ea typeface="Proxima Nova"/>
                <a:cs typeface="Proxima Nova"/>
                <a:sym typeface="Proxima Nova"/>
              </a:rPr>
              <a:t>2020</a:t>
            </a:r>
            <a:r>
              <a:rPr lang="en" sz="900">
                <a:solidFill>
                  <a:srgbClr val="000000"/>
                </a:solidFill>
                <a:latin typeface="Proxima Nova"/>
                <a:ea typeface="Proxima Nova"/>
                <a:cs typeface="Proxima Nova"/>
                <a:sym typeface="Proxima Nova"/>
              </a:rPr>
              <a:t> General Assembly</a:t>
            </a:r>
            <a:endParaRPr sz="900">
              <a:solidFill>
                <a:srgbClr val="000000"/>
              </a:solidFill>
              <a:latin typeface="Proxima Nova"/>
              <a:ea typeface="Proxima Nova"/>
              <a:cs typeface="Proxima Nova"/>
              <a:sym typeface="Proxima Nova"/>
            </a:endParaRPr>
          </a:p>
        </p:txBody>
      </p:sp>
      <p:sp>
        <p:nvSpPr>
          <p:cNvPr id="576" name="Google Shape;576;p63"/>
          <p:cNvSpPr txBox="1">
            <a:spLocks noGrp="1"/>
          </p:cNvSpPr>
          <p:nvPr>
            <p:ph type="sldNum" idx="12"/>
          </p:nvPr>
        </p:nvSpPr>
        <p:spPr>
          <a:xfrm>
            <a:off x="-51366" y="474990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39</a:t>
            </a:fld>
            <a:endParaRPr/>
          </a:p>
        </p:txBody>
      </p:sp>
      <p:sp>
        <p:nvSpPr>
          <p:cNvPr id="577" name="Google Shape;577;p63"/>
          <p:cNvSpPr txBox="1">
            <a:spLocks noGrp="1"/>
          </p:cNvSpPr>
          <p:nvPr>
            <p:ph type="subTitle" idx="2"/>
          </p:nvPr>
        </p:nvSpPr>
        <p:spPr>
          <a:xfrm>
            <a:off x="7003805" y="211738"/>
            <a:ext cx="1336200" cy="328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30 Minutes</a:t>
            </a:r>
            <a:endParaRPr/>
          </a:p>
        </p:txBody>
      </p:sp>
      <p:sp>
        <p:nvSpPr>
          <p:cNvPr id="578" name="Google Shape;578;p63"/>
          <p:cNvSpPr txBox="1">
            <a:spLocks noGrp="1"/>
          </p:cNvSpPr>
          <p:nvPr>
            <p:ph type="body" idx="1"/>
          </p:nvPr>
        </p:nvSpPr>
        <p:spPr>
          <a:xfrm>
            <a:off x="457200" y="1143000"/>
            <a:ext cx="8229600" cy="1221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Follow the directions in the CodePen to add HTML tags to the given document. Think about the common tags we’ve seen. You can also sneak a peek at the CSS for a glimpse ahead at how style is applied to specific tags!</a:t>
            </a:r>
            <a:endParaRPr/>
          </a:p>
        </p:txBody>
      </p:sp>
      <p:sp>
        <p:nvSpPr>
          <p:cNvPr id="579" name="Google Shape;579;p63"/>
          <p:cNvSpPr/>
          <p:nvPr/>
        </p:nvSpPr>
        <p:spPr>
          <a:xfrm>
            <a:off x="753200" y="2376200"/>
            <a:ext cx="3171300" cy="1883100"/>
          </a:xfrm>
          <a:prstGeom prst="roundRect">
            <a:avLst>
              <a:gd name="adj" fmla="val 16667"/>
            </a:avLst>
          </a:prstGeom>
          <a:solidFill>
            <a:srgbClr val="F3F3F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latin typeface="Proxima Nova"/>
                <a:ea typeface="Proxima Nova"/>
                <a:cs typeface="Proxima Nova"/>
                <a:sym typeface="Proxima Nova"/>
              </a:rPr>
              <a:t>Starter code: </a:t>
            </a:r>
            <a:br>
              <a:rPr lang="en" sz="1600" b="1" dirty="0">
                <a:latin typeface="Proxima Nova"/>
                <a:ea typeface="Proxima Nova"/>
                <a:cs typeface="Proxima Nova"/>
                <a:sym typeface="Proxima Nova"/>
              </a:rPr>
            </a:br>
            <a:endParaRPr sz="1600" b="1" dirty="0">
              <a:latin typeface="Proxima Nova"/>
              <a:ea typeface="Proxima Nova"/>
              <a:cs typeface="Proxima Nova"/>
              <a:sym typeface="Proxima Nova"/>
            </a:endParaRPr>
          </a:p>
          <a:p>
            <a:pPr marL="0" lvl="0" indent="0" algn="l" rtl="0">
              <a:spcBef>
                <a:spcPts val="0"/>
              </a:spcBef>
              <a:spcAft>
                <a:spcPts val="0"/>
              </a:spcAft>
              <a:buNone/>
            </a:pPr>
            <a:r>
              <a:rPr lang="en" sz="1800" u="sng" dirty="0">
                <a:solidFill>
                  <a:schemeClr val="hlink"/>
                </a:solidFill>
                <a:latin typeface="Proxima Nova"/>
                <a:ea typeface="Proxima Nova"/>
                <a:cs typeface="Proxima Nova"/>
                <a:sym typeface="Proxima Nova"/>
              </a:rPr>
              <a:t>https://codepen.io/GAmarketing/pen/abbGvNe</a:t>
            </a:r>
            <a:endParaRPr sz="1800" dirty="0">
              <a:latin typeface="Proxima Nova"/>
              <a:ea typeface="Proxima Nova"/>
              <a:cs typeface="Proxima Nova"/>
              <a:sym typeface="Proxima Nova"/>
            </a:endParaRPr>
          </a:p>
        </p:txBody>
      </p:sp>
      <p:sp>
        <p:nvSpPr>
          <p:cNvPr id="580" name="Google Shape;580;p63"/>
          <p:cNvSpPr/>
          <p:nvPr/>
        </p:nvSpPr>
        <p:spPr>
          <a:xfrm>
            <a:off x="4238688" y="3054450"/>
            <a:ext cx="666600" cy="393600"/>
          </a:xfrm>
          <a:prstGeom prst="rightArrow">
            <a:avLst>
              <a:gd name="adj1" fmla="val 50000"/>
              <a:gd name="adj2" fmla="val 50000"/>
            </a:avLst>
          </a:prstGeom>
          <a:solidFill>
            <a:srgbClr val="00A7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63"/>
          <p:cNvSpPr/>
          <p:nvPr/>
        </p:nvSpPr>
        <p:spPr>
          <a:xfrm>
            <a:off x="5219500" y="2376200"/>
            <a:ext cx="3171300" cy="1883100"/>
          </a:xfrm>
          <a:prstGeom prst="roundRect">
            <a:avLst>
              <a:gd name="adj" fmla="val 16667"/>
            </a:avLst>
          </a:prstGeom>
          <a:solidFill>
            <a:srgbClr val="F3F3F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latin typeface="Proxima Nova"/>
                <a:ea typeface="Proxima Nova"/>
                <a:cs typeface="Proxima Nova"/>
                <a:sym typeface="Proxima Nova"/>
              </a:rPr>
              <a:t>Solution code: </a:t>
            </a:r>
            <a:br>
              <a:rPr lang="en" sz="1600" b="1" dirty="0">
                <a:latin typeface="Proxima Nova"/>
                <a:ea typeface="Proxima Nova"/>
                <a:cs typeface="Proxima Nova"/>
                <a:sym typeface="Proxima Nova"/>
              </a:rPr>
            </a:br>
            <a:endParaRPr sz="1600" b="1" dirty="0">
              <a:latin typeface="Proxima Nova"/>
              <a:ea typeface="Proxima Nova"/>
              <a:cs typeface="Proxima Nova"/>
              <a:sym typeface="Proxima Nova"/>
            </a:endParaRPr>
          </a:p>
          <a:p>
            <a:pPr marL="0" lvl="0" indent="0" algn="l" rtl="0">
              <a:spcBef>
                <a:spcPts val="0"/>
              </a:spcBef>
              <a:spcAft>
                <a:spcPts val="0"/>
              </a:spcAft>
              <a:buNone/>
            </a:pPr>
            <a:r>
              <a:rPr lang="en" sz="1800" u="sng" dirty="0">
                <a:solidFill>
                  <a:schemeClr val="hlink"/>
                </a:solidFill>
                <a:latin typeface="Proxima Nova"/>
                <a:ea typeface="Proxima Nova"/>
                <a:cs typeface="Proxima Nova"/>
                <a:sym typeface="Proxima Nova"/>
                <a:hlinkClick r:id="rId3"/>
              </a:rPr>
              <a:t>https://codepen.io/GAmarketing/pen/jOOxbMK</a:t>
            </a:r>
            <a:endParaRPr sz="1800" dirty="0">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305"/>
        <p:cNvGrpSpPr/>
        <p:nvPr/>
      </p:nvGrpSpPr>
      <p:grpSpPr>
        <a:xfrm>
          <a:off x="0" y="0"/>
          <a:ext cx="0" cy="0"/>
          <a:chOff x="0" y="0"/>
          <a:chExt cx="0" cy="0"/>
        </a:xfrm>
      </p:grpSpPr>
      <p:sp>
        <p:nvSpPr>
          <p:cNvPr id="306" name="Google Shape;306;p37"/>
          <p:cNvSpPr txBox="1">
            <a:spLocks noGrp="1"/>
          </p:cNvSpPr>
          <p:nvPr>
            <p:ph type="title"/>
          </p:nvPr>
        </p:nvSpPr>
        <p:spPr>
          <a:xfrm>
            <a:off x="979500" y="332100"/>
            <a:ext cx="7185000" cy="6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Introduction to HTML</a:t>
            </a:r>
            <a:endParaRPr/>
          </a:p>
          <a:p>
            <a:pPr marL="0" lvl="0" indent="0" algn="l" rtl="0">
              <a:spcBef>
                <a:spcPts val="0"/>
              </a:spcBef>
              <a:spcAft>
                <a:spcPts val="0"/>
              </a:spcAft>
              <a:buNone/>
            </a:pPr>
            <a:endParaRPr/>
          </a:p>
        </p:txBody>
      </p:sp>
      <p:sp>
        <p:nvSpPr>
          <p:cNvPr id="307" name="Google Shape;307;p37"/>
          <p:cNvSpPr txBox="1">
            <a:spLocks noGrp="1"/>
          </p:cNvSpPr>
          <p:nvPr>
            <p:ph type="body" idx="4294967295"/>
          </p:nvPr>
        </p:nvSpPr>
        <p:spPr>
          <a:xfrm>
            <a:off x="979500" y="1164500"/>
            <a:ext cx="3187800" cy="299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b="1">
                <a:solidFill>
                  <a:schemeClr val="dk1"/>
                </a:solidFill>
              </a:rPr>
              <a:t>Overview</a:t>
            </a:r>
            <a:endParaRPr sz="1600" b="1">
              <a:solidFill>
                <a:schemeClr val="dk1"/>
              </a:solidFill>
            </a:endParaRPr>
          </a:p>
          <a:p>
            <a:pPr marL="0" lvl="0" indent="0" algn="l" rtl="0">
              <a:spcBef>
                <a:spcPts val="1600"/>
              </a:spcBef>
              <a:spcAft>
                <a:spcPts val="0"/>
              </a:spcAft>
              <a:buClr>
                <a:schemeClr val="dk1"/>
              </a:buClr>
              <a:buSzPts val="1100"/>
              <a:buFont typeface="Arial"/>
              <a:buNone/>
            </a:pPr>
            <a:r>
              <a:rPr lang="en" sz="1300">
                <a:solidFill>
                  <a:schemeClr val="dk1"/>
                </a:solidFill>
              </a:rPr>
              <a:t>This lesson introduces HTML elements and relationships, setting the stage for semantic HTML and CSS.</a:t>
            </a:r>
            <a:endParaRPr sz="1300">
              <a:solidFill>
                <a:schemeClr val="dk1"/>
              </a:solidFill>
            </a:endParaRPr>
          </a:p>
          <a:p>
            <a:pPr marL="0" lvl="0" indent="0" algn="l" rtl="0">
              <a:spcBef>
                <a:spcPts val="1600"/>
              </a:spcBef>
              <a:spcAft>
                <a:spcPts val="0"/>
              </a:spcAft>
              <a:buClr>
                <a:schemeClr val="dk1"/>
              </a:buClr>
              <a:buSzPts val="1100"/>
              <a:buFont typeface="Arial"/>
              <a:buNone/>
            </a:pPr>
            <a:endParaRPr>
              <a:solidFill>
                <a:schemeClr val="dk1"/>
              </a:solidFill>
            </a:endParaRPr>
          </a:p>
          <a:p>
            <a:pPr marL="0" lvl="0" indent="0" algn="l" rtl="0">
              <a:spcBef>
                <a:spcPts val="1600"/>
              </a:spcBef>
              <a:spcAft>
                <a:spcPts val="1600"/>
              </a:spcAft>
              <a:buNone/>
            </a:pPr>
            <a:endParaRPr/>
          </a:p>
        </p:txBody>
      </p:sp>
      <p:sp>
        <p:nvSpPr>
          <p:cNvPr id="308" name="Google Shape;308;p37"/>
          <p:cNvSpPr txBox="1">
            <a:spLocks noGrp="1"/>
          </p:cNvSpPr>
          <p:nvPr>
            <p:ph type="body" idx="4294967295"/>
          </p:nvPr>
        </p:nvSpPr>
        <p:spPr>
          <a:xfrm>
            <a:off x="4366175" y="1164500"/>
            <a:ext cx="4412700" cy="299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b="1">
                <a:solidFill>
                  <a:schemeClr val="dk1"/>
                </a:solidFill>
              </a:rPr>
              <a:t>Learning Objectives</a:t>
            </a:r>
            <a:endParaRPr sz="1600" b="1">
              <a:solidFill>
                <a:schemeClr val="dk1"/>
              </a:solidFill>
            </a:endParaRPr>
          </a:p>
          <a:p>
            <a:pPr marL="0" lvl="0" indent="0" algn="l" rtl="0">
              <a:spcBef>
                <a:spcPts val="1600"/>
              </a:spcBef>
              <a:spcAft>
                <a:spcPts val="0"/>
              </a:spcAft>
              <a:buClr>
                <a:schemeClr val="dk1"/>
              </a:buClr>
              <a:buSzPts val="1100"/>
              <a:buFont typeface="Arial"/>
              <a:buNone/>
            </a:pPr>
            <a:r>
              <a:rPr lang="en" sz="1400">
                <a:solidFill>
                  <a:schemeClr val="dk1"/>
                </a:solidFill>
              </a:rPr>
              <a:t>In this lesson, students will:</a:t>
            </a:r>
            <a:endParaRPr sz="1400">
              <a:solidFill>
                <a:schemeClr val="dk1"/>
              </a:solidFill>
            </a:endParaRPr>
          </a:p>
          <a:p>
            <a:pPr marL="457200" lvl="0" indent="-317500" algn="l" rtl="0">
              <a:spcBef>
                <a:spcPts val="1600"/>
              </a:spcBef>
              <a:spcAft>
                <a:spcPts val="0"/>
              </a:spcAft>
              <a:buClr>
                <a:schemeClr val="dk1"/>
              </a:buClr>
              <a:buSzPts val="1400"/>
              <a:buChar char="●"/>
            </a:pPr>
            <a:r>
              <a:rPr lang="en" sz="1400">
                <a:solidFill>
                  <a:schemeClr val="dk1"/>
                </a:solidFill>
              </a:rPr>
              <a:t>Create HTML documents using common element tags.</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Inspect web pages using the browser’s developer tools.</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Describe the relationship between HTML, CSS, and JavaScript in websites.</a:t>
            </a:r>
            <a:br>
              <a:rPr lang="en" sz="1400">
                <a:solidFill>
                  <a:schemeClr val="dk1"/>
                </a:solidFill>
              </a:rPr>
            </a:br>
            <a:endParaRPr sz="1400">
              <a:solidFill>
                <a:schemeClr val="dk1"/>
              </a:solidFill>
            </a:endParaRPr>
          </a:p>
          <a:p>
            <a:pPr marL="0" lvl="0" indent="0" algn="l" rtl="0">
              <a:spcBef>
                <a:spcPts val="0"/>
              </a:spcBef>
              <a:spcAft>
                <a:spcPts val="0"/>
              </a:spcAft>
              <a:buClr>
                <a:schemeClr val="dk1"/>
              </a:buClr>
              <a:buSzPts val="1100"/>
              <a:buFont typeface="Arial"/>
              <a:buNone/>
            </a:pPr>
            <a:r>
              <a:rPr lang="en" sz="1600" b="1">
                <a:solidFill>
                  <a:schemeClr val="dk1"/>
                </a:solidFill>
              </a:rPr>
              <a:t>Duration: </a:t>
            </a:r>
            <a:r>
              <a:rPr lang="en" sz="1600">
                <a:solidFill>
                  <a:schemeClr val="dk1"/>
                </a:solidFill>
              </a:rPr>
              <a:t>180 minutes</a:t>
            </a:r>
            <a:endParaRPr sz="1600">
              <a:solidFill>
                <a:schemeClr val="dk1"/>
              </a:solidFill>
              <a:latin typeface="Arial"/>
              <a:ea typeface="Arial"/>
              <a:cs typeface="Arial"/>
              <a:sym typeface="Arial"/>
            </a:endParaRPr>
          </a:p>
          <a:p>
            <a:pPr marL="0" lvl="0" indent="0" algn="l" rtl="0">
              <a:spcBef>
                <a:spcPts val="1600"/>
              </a:spcBef>
              <a:spcAft>
                <a:spcPts val="1600"/>
              </a:spcAft>
              <a:buNone/>
            </a:pPr>
            <a:endParaRPr b="1">
              <a:solidFill>
                <a:schemeClr val="dk1"/>
              </a:solidFill>
            </a:endParaRPr>
          </a:p>
        </p:txBody>
      </p:sp>
      <p:sp>
        <p:nvSpPr>
          <p:cNvPr id="309" name="Google Shape;309;p37"/>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65"/>
          <p:cNvSpPr txBox="1">
            <a:spLocks noGrp="1"/>
          </p:cNvSpPr>
          <p:nvPr>
            <p:ph type="title"/>
          </p:nvPr>
        </p:nvSpPr>
        <p:spPr>
          <a:xfrm>
            <a:off x="457210" y="257255"/>
            <a:ext cx="3393900" cy="578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n">
                <a:solidFill>
                  <a:srgbClr val="FFFFFF"/>
                </a:solidFill>
              </a:rPr>
              <a:t>Key Takeaways</a:t>
            </a:r>
            <a:endParaRPr>
              <a:solidFill>
                <a:srgbClr val="FFFFFF"/>
              </a:solidFill>
            </a:endParaRPr>
          </a:p>
        </p:txBody>
      </p:sp>
      <p:sp>
        <p:nvSpPr>
          <p:cNvPr id="594" name="Google Shape;594;p65"/>
          <p:cNvSpPr txBox="1"/>
          <p:nvPr/>
        </p:nvSpPr>
        <p:spPr>
          <a:xfrm>
            <a:off x="457200" y="4662725"/>
            <a:ext cx="28605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sz="900">
                <a:solidFill>
                  <a:srgbClr val="000000"/>
                </a:solidFill>
                <a:latin typeface="Proxima Nova"/>
                <a:ea typeface="Proxima Nova"/>
                <a:cs typeface="Proxima Nova"/>
                <a:sym typeface="Proxima Nova"/>
              </a:rPr>
              <a:t>40</a:t>
            </a:fld>
            <a:r>
              <a:rPr lang="en" sz="900">
                <a:solidFill>
                  <a:srgbClr val="000000"/>
                </a:solidFill>
                <a:latin typeface="Proxima Nova"/>
                <a:ea typeface="Proxima Nova"/>
                <a:cs typeface="Proxima Nova"/>
                <a:sym typeface="Proxima Nova"/>
              </a:rPr>
              <a:t> | © </a:t>
            </a:r>
            <a:r>
              <a:rPr lang="en" sz="900">
                <a:latin typeface="Proxima Nova"/>
                <a:ea typeface="Proxima Nova"/>
                <a:cs typeface="Proxima Nova"/>
                <a:sym typeface="Proxima Nova"/>
              </a:rPr>
              <a:t>2020</a:t>
            </a:r>
            <a:r>
              <a:rPr lang="en" sz="900">
                <a:solidFill>
                  <a:srgbClr val="000000"/>
                </a:solidFill>
                <a:latin typeface="Proxima Nova"/>
                <a:ea typeface="Proxima Nova"/>
                <a:cs typeface="Proxima Nova"/>
                <a:sym typeface="Proxima Nova"/>
              </a:rPr>
              <a:t> General Assembly</a:t>
            </a:r>
            <a:endParaRPr sz="900">
              <a:solidFill>
                <a:srgbClr val="000000"/>
              </a:solidFill>
              <a:latin typeface="Proxima Nova"/>
              <a:ea typeface="Proxima Nova"/>
              <a:cs typeface="Proxima Nova"/>
              <a:sym typeface="Proxima Nova"/>
            </a:endParaRPr>
          </a:p>
        </p:txBody>
      </p:sp>
      <p:sp>
        <p:nvSpPr>
          <p:cNvPr id="595" name="Google Shape;595;p65"/>
          <p:cNvSpPr txBox="1">
            <a:spLocks noGrp="1"/>
          </p:cNvSpPr>
          <p:nvPr>
            <p:ph type="title" idx="2"/>
          </p:nvPr>
        </p:nvSpPr>
        <p:spPr>
          <a:xfrm>
            <a:off x="4847170" y="257255"/>
            <a:ext cx="33939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Next Time</a:t>
            </a:r>
            <a:endParaRPr/>
          </a:p>
        </p:txBody>
      </p:sp>
      <p:sp>
        <p:nvSpPr>
          <p:cNvPr id="596" name="Google Shape;596;p65"/>
          <p:cNvSpPr txBox="1">
            <a:spLocks noGrp="1"/>
          </p:cNvSpPr>
          <p:nvPr>
            <p:ph type="subTitle" idx="1"/>
          </p:nvPr>
        </p:nvSpPr>
        <p:spPr>
          <a:xfrm>
            <a:off x="457200" y="1248100"/>
            <a:ext cx="3975000" cy="31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HTML Is Content</a:t>
            </a:r>
            <a:endParaRPr/>
          </a:p>
        </p:txBody>
      </p:sp>
      <p:sp>
        <p:nvSpPr>
          <p:cNvPr id="597" name="Google Shape;597;p65"/>
          <p:cNvSpPr txBox="1">
            <a:spLocks noGrp="1"/>
          </p:cNvSpPr>
          <p:nvPr>
            <p:ph type="body" idx="3"/>
          </p:nvPr>
        </p:nvSpPr>
        <p:spPr>
          <a:xfrm>
            <a:off x="458325" y="1811075"/>
            <a:ext cx="3334500" cy="28083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en" b="1"/>
              <a:t>Tags</a:t>
            </a:r>
            <a:r>
              <a:rPr lang="en"/>
              <a:t> define and describe the content on a webpage.</a:t>
            </a:r>
            <a:endParaRPr/>
          </a:p>
          <a:p>
            <a:pPr marL="457200" lvl="0" indent="-342900" algn="l" rtl="0">
              <a:lnSpc>
                <a:spcPct val="100000"/>
              </a:lnSpc>
              <a:spcBef>
                <a:spcPts val="1000"/>
              </a:spcBef>
              <a:spcAft>
                <a:spcPts val="1000"/>
              </a:spcAft>
              <a:buSzPts val="1800"/>
              <a:buChar char="●"/>
            </a:pPr>
            <a:r>
              <a:rPr lang="en"/>
              <a:t>Elements are </a:t>
            </a:r>
            <a:r>
              <a:rPr lang="en" b="1"/>
              <a:t>related</a:t>
            </a:r>
            <a:r>
              <a:rPr lang="en"/>
              <a:t> to each other via parent, child, and sibling relationships.</a:t>
            </a:r>
            <a:endParaRPr/>
          </a:p>
        </p:txBody>
      </p:sp>
      <p:sp>
        <p:nvSpPr>
          <p:cNvPr id="598" name="Google Shape;598;p65"/>
          <p:cNvSpPr txBox="1">
            <a:spLocks noGrp="1"/>
          </p:cNvSpPr>
          <p:nvPr>
            <p:ph type="subTitle" idx="4"/>
          </p:nvPr>
        </p:nvSpPr>
        <p:spPr>
          <a:xfrm>
            <a:off x="4864075" y="1248100"/>
            <a:ext cx="4017300" cy="31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Style!</a:t>
            </a:r>
            <a:endParaRPr/>
          </a:p>
        </p:txBody>
      </p:sp>
      <p:sp>
        <p:nvSpPr>
          <p:cNvPr id="599" name="Google Shape;599;p65"/>
          <p:cNvSpPr txBox="1">
            <a:spLocks noGrp="1"/>
          </p:cNvSpPr>
          <p:nvPr>
            <p:ph type="body" idx="5"/>
          </p:nvPr>
        </p:nvSpPr>
        <p:spPr>
          <a:xfrm>
            <a:off x="4864075" y="1854425"/>
            <a:ext cx="4103100" cy="28083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CSS will add style to our HTML elements.</a:t>
            </a:r>
            <a:endParaRPr/>
          </a:p>
          <a:p>
            <a:pPr marL="457200" lvl="0" indent="-342900" algn="l" rtl="0">
              <a:spcBef>
                <a:spcPts val="1000"/>
              </a:spcBef>
              <a:spcAft>
                <a:spcPts val="1000"/>
              </a:spcAft>
              <a:buSzPts val="1800"/>
              <a:buChar char="●"/>
            </a:pPr>
            <a:r>
              <a:rPr lang="en"/>
              <a:t>CSS rules use selectors to select specific HTML tags to style.</a:t>
            </a:r>
            <a:endParaRPr/>
          </a:p>
        </p:txBody>
      </p:sp>
      <p:sp>
        <p:nvSpPr>
          <p:cNvPr id="600" name="Google Shape;600;p65"/>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40</a:t>
            </a:fld>
            <a:r>
              <a:rPr lang="en"/>
              <a:t> | © 2020 General Assembly</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313"/>
        <p:cNvGrpSpPr/>
        <p:nvPr/>
      </p:nvGrpSpPr>
      <p:grpSpPr>
        <a:xfrm>
          <a:off x="0" y="0"/>
          <a:ext cx="0" cy="0"/>
          <a:chOff x="0" y="0"/>
          <a:chExt cx="0" cy="0"/>
        </a:xfrm>
      </p:grpSpPr>
      <p:sp>
        <p:nvSpPr>
          <p:cNvPr id="314" name="Google Shape;314;p38"/>
          <p:cNvSpPr txBox="1">
            <a:spLocks noGrp="1"/>
          </p:cNvSpPr>
          <p:nvPr>
            <p:ph type="title"/>
          </p:nvPr>
        </p:nvSpPr>
        <p:spPr>
          <a:xfrm>
            <a:off x="979500" y="332100"/>
            <a:ext cx="7185000" cy="6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Suggested Agenda</a:t>
            </a:r>
            <a:endParaRPr/>
          </a:p>
          <a:p>
            <a:pPr marL="0" lvl="0" indent="0" algn="l" rtl="0">
              <a:spcBef>
                <a:spcPts val="0"/>
              </a:spcBef>
              <a:spcAft>
                <a:spcPts val="0"/>
              </a:spcAft>
              <a:buNone/>
            </a:pPr>
            <a:endParaRPr/>
          </a:p>
        </p:txBody>
      </p:sp>
      <p:graphicFrame>
        <p:nvGraphicFramePr>
          <p:cNvPr id="315" name="Google Shape;315;p38"/>
          <p:cNvGraphicFramePr/>
          <p:nvPr/>
        </p:nvGraphicFramePr>
        <p:xfrm>
          <a:off x="1027388" y="1041102"/>
          <a:ext cx="7089200" cy="3486875"/>
        </p:xfrm>
        <a:graphic>
          <a:graphicData uri="http://schemas.openxmlformats.org/drawingml/2006/table">
            <a:tbl>
              <a:tblPr>
                <a:noFill/>
                <a:tableStyleId>{78875100-6D30-4883-ABE4-8A729A5619A3}</a:tableStyleId>
              </a:tblPr>
              <a:tblGrid>
                <a:gridCol w="1632900">
                  <a:extLst>
                    <a:ext uri="{9D8B030D-6E8A-4147-A177-3AD203B41FA5}">
                      <a16:colId xmlns:a16="http://schemas.microsoft.com/office/drawing/2014/main" val="20000"/>
                    </a:ext>
                  </a:extLst>
                </a:gridCol>
                <a:gridCol w="1845325">
                  <a:extLst>
                    <a:ext uri="{9D8B030D-6E8A-4147-A177-3AD203B41FA5}">
                      <a16:colId xmlns:a16="http://schemas.microsoft.com/office/drawing/2014/main" val="20001"/>
                    </a:ext>
                  </a:extLst>
                </a:gridCol>
                <a:gridCol w="3610975">
                  <a:extLst>
                    <a:ext uri="{9D8B030D-6E8A-4147-A177-3AD203B41FA5}">
                      <a16:colId xmlns:a16="http://schemas.microsoft.com/office/drawing/2014/main" val="20002"/>
                    </a:ext>
                  </a:extLst>
                </a:gridCol>
              </a:tblGrid>
              <a:tr h="347675">
                <a:tc>
                  <a:txBody>
                    <a:bodyPr/>
                    <a:lstStyle/>
                    <a:p>
                      <a:pPr marL="0" lvl="0" indent="0" algn="l" rtl="0">
                        <a:spcBef>
                          <a:spcPts val="0"/>
                        </a:spcBef>
                        <a:spcAft>
                          <a:spcPts val="0"/>
                        </a:spcAft>
                        <a:buNone/>
                      </a:pPr>
                      <a:r>
                        <a:rPr lang="en" sz="1000" b="1">
                          <a:solidFill>
                            <a:srgbClr val="FFFFFF"/>
                          </a:solidFill>
                          <a:latin typeface="Proxima Nova"/>
                          <a:ea typeface="Proxima Nova"/>
                          <a:cs typeface="Proxima Nova"/>
                          <a:sym typeface="Proxima Nova"/>
                        </a:rPr>
                        <a:t>Time</a:t>
                      </a:r>
                      <a:endParaRPr sz="1000" b="1">
                        <a:solidFill>
                          <a:srgbClr val="FFFFFF"/>
                        </a:solidFill>
                        <a:latin typeface="Proxima Nova"/>
                        <a:ea typeface="Proxima Nova"/>
                        <a:cs typeface="Proxima Nova"/>
                        <a:sym typeface="Proxima Nova"/>
                      </a:endParaRPr>
                    </a:p>
                  </a:txBody>
                  <a:tcPr marL="91425" marR="91425" marT="91425" marB="91425" anchor="ctr">
                    <a:lnB w="9525" cap="flat" cmpd="sng">
                      <a:solidFill>
                        <a:srgbClr val="9E9E9E"/>
                      </a:solidFill>
                      <a:prstDash val="solid"/>
                      <a:round/>
                      <a:headEnd type="none" w="sm" len="sm"/>
                      <a:tailEnd type="none" w="sm" len="sm"/>
                    </a:lnB>
                    <a:solidFill>
                      <a:srgbClr val="E51B24"/>
                    </a:solidFill>
                  </a:tcPr>
                </a:tc>
                <a:tc>
                  <a:txBody>
                    <a:bodyPr/>
                    <a:lstStyle/>
                    <a:p>
                      <a:pPr marL="0" lvl="0" indent="0" algn="l" rtl="0">
                        <a:spcBef>
                          <a:spcPts val="0"/>
                        </a:spcBef>
                        <a:spcAft>
                          <a:spcPts val="0"/>
                        </a:spcAft>
                        <a:buClr>
                          <a:srgbClr val="000000"/>
                        </a:buClr>
                        <a:buSzPts val="1100"/>
                        <a:buFont typeface="Arial"/>
                        <a:buNone/>
                      </a:pPr>
                      <a:r>
                        <a:rPr lang="en" sz="1000" b="1">
                          <a:solidFill>
                            <a:srgbClr val="FFFFFF"/>
                          </a:solidFill>
                          <a:latin typeface="Proxima Nova"/>
                          <a:ea typeface="Proxima Nova"/>
                          <a:cs typeface="Proxima Nova"/>
                          <a:sym typeface="Proxima Nova"/>
                        </a:rPr>
                        <a:t>Activity</a:t>
                      </a:r>
                      <a:endParaRPr sz="1000" b="1">
                        <a:solidFill>
                          <a:srgbClr val="FFFFFF"/>
                        </a:solidFill>
                        <a:latin typeface="Proxima Nova"/>
                        <a:ea typeface="Proxima Nova"/>
                        <a:cs typeface="Proxima Nova"/>
                        <a:sym typeface="Proxima Nova"/>
                      </a:endParaRPr>
                    </a:p>
                  </a:txBody>
                  <a:tcPr marL="91425" marR="91425" marT="91425" marB="91425" anchor="ctr">
                    <a:lnB w="9525" cap="flat" cmpd="sng">
                      <a:solidFill>
                        <a:srgbClr val="9E9E9E"/>
                      </a:solidFill>
                      <a:prstDash val="solid"/>
                      <a:round/>
                      <a:headEnd type="none" w="sm" len="sm"/>
                      <a:tailEnd type="none" w="sm" len="sm"/>
                    </a:lnB>
                    <a:solidFill>
                      <a:srgbClr val="E51B24"/>
                    </a:solidFill>
                  </a:tcPr>
                </a:tc>
                <a:tc>
                  <a:txBody>
                    <a:bodyPr/>
                    <a:lstStyle/>
                    <a:p>
                      <a:pPr marL="0" lvl="0" indent="0" algn="l" rtl="0">
                        <a:spcBef>
                          <a:spcPts val="0"/>
                        </a:spcBef>
                        <a:spcAft>
                          <a:spcPts val="0"/>
                        </a:spcAft>
                        <a:buNone/>
                      </a:pPr>
                      <a:r>
                        <a:rPr lang="en" sz="1000" b="1">
                          <a:solidFill>
                            <a:srgbClr val="FFFFFF"/>
                          </a:solidFill>
                          <a:latin typeface="Proxima Nova"/>
                          <a:ea typeface="Proxima Nova"/>
                          <a:cs typeface="Proxima Nova"/>
                          <a:sym typeface="Proxima Nova"/>
                        </a:rPr>
                        <a:t>Purpose</a:t>
                      </a:r>
                      <a:endParaRPr sz="1000" b="1">
                        <a:solidFill>
                          <a:srgbClr val="FFFFFF"/>
                        </a:solidFill>
                        <a:latin typeface="Proxima Nova"/>
                        <a:ea typeface="Proxima Nova"/>
                        <a:cs typeface="Proxima Nova"/>
                        <a:sym typeface="Proxima Nova"/>
                      </a:endParaRPr>
                    </a:p>
                  </a:txBody>
                  <a:tcPr marL="91425" marR="91425" marT="91425" marB="91425" anchor="ctr">
                    <a:lnB w="9525" cap="flat" cmpd="sng">
                      <a:solidFill>
                        <a:srgbClr val="9E9E9E"/>
                      </a:solidFill>
                      <a:prstDash val="solid"/>
                      <a:round/>
                      <a:headEnd type="none" w="sm" len="sm"/>
                      <a:tailEnd type="none" w="sm" len="sm"/>
                    </a:lnB>
                    <a:solidFill>
                      <a:srgbClr val="E51B24"/>
                    </a:solidFill>
                  </a:tcPr>
                </a:tc>
                <a:extLst>
                  <a:ext uri="{0D108BD9-81ED-4DB2-BD59-A6C34878D82A}">
                    <a16:rowId xmlns:a16="http://schemas.microsoft.com/office/drawing/2014/main" val="10000"/>
                  </a:ext>
                </a:extLst>
              </a:tr>
              <a:tr h="433225">
                <a:tc>
                  <a:txBody>
                    <a:bodyPr/>
                    <a:lstStyle/>
                    <a:p>
                      <a:pPr marL="0" lvl="0" indent="0" algn="l" rtl="0">
                        <a:spcBef>
                          <a:spcPts val="0"/>
                        </a:spcBef>
                        <a:spcAft>
                          <a:spcPts val="0"/>
                        </a:spcAft>
                        <a:buNone/>
                      </a:pPr>
                      <a:r>
                        <a:rPr lang="en" sz="1000">
                          <a:latin typeface="Proxima Nova"/>
                          <a:ea typeface="Proxima Nova"/>
                          <a:cs typeface="Proxima Nova"/>
                          <a:sym typeface="Proxima Nova"/>
                        </a:rPr>
                        <a:t>0:00–0:15</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b="1">
                          <a:latin typeface="Proxima Nova"/>
                          <a:ea typeface="Proxima Nova"/>
                          <a:cs typeface="Proxima Nova"/>
                          <a:sym typeface="Proxima Nova"/>
                        </a:rPr>
                        <a:t>Welcome</a:t>
                      </a:r>
                      <a:endParaRPr sz="1000" b="1">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latin typeface="Proxima Nova"/>
                          <a:ea typeface="Proxima Nova"/>
                          <a:cs typeface="Proxima Nova"/>
                          <a:sym typeface="Proxima Nova"/>
                        </a:rPr>
                        <a:t>Introduce the lesson’s objectives and agenda. Ensure students are properly set up for the course.</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332850">
                <a:tc>
                  <a:txBody>
                    <a:bodyPr/>
                    <a:lstStyle/>
                    <a:p>
                      <a:pPr marL="0" lvl="0" indent="0" algn="l" rtl="0">
                        <a:spcBef>
                          <a:spcPts val="0"/>
                        </a:spcBef>
                        <a:spcAft>
                          <a:spcPts val="0"/>
                        </a:spcAft>
                        <a:buNone/>
                      </a:pPr>
                      <a:r>
                        <a:rPr lang="en" sz="1000">
                          <a:latin typeface="Proxima Nova"/>
                          <a:ea typeface="Proxima Nova"/>
                          <a:cs typeface="Proxima Nova"/>
                          <a:sym typeface="Proxima Nova"/>
                        </a:rPr>
                        <a:t>0:15</a:t>
                      </a:r>
                      <a:r>
                        <a:rPr lang="en" sz="900">
                          <a:solidFill>
                            <a:schemeClr val="dk1"/>
                          </a:solidFill>
                          <a:latin typeface="Helvetica Neue"/>
                          <a:ea typeface="Helvetica Neue"/>
                          <a:cs typeface="Helvetica Neue"/>
                          <a:sym typeface="Helvetica Neue"/>
                        </a:rPr>
                        <a:t>–</a:t>
                      </a:r>
                      <a:r>
                        <a:rPr lang="en" sz="1000">
                          <a:latin typeface="Proxima Nova"/>
                          <a:ea typeface="Proxima Nova"/>
                          <a:cs typeface="Proxima Nova"/>
                          <a:sym typeface="Proxima Nova"/>
                        </a:rPr>
                        <a:t>0:30</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b="1">
                          <a:latin typeface="Proxima Nova"/>
                          <a:ea typeface="Proxima Nova"/>
                          <a:cs typeface="Proxima Nova"/>
                          <a:sym typeface="Proxima Nova"/>
                        </a:rPr>
                        <a:t>HTML Instruction</a:t>
                      </a:r>
                      <a:endParaRPr sz="1000" b="1">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latin typeface="Proxima Nova"/>
                          <a:ea typeface="Proxima Nova"/>
                          <a:cs typeface="Proxima Nova"/>
                          <a:sym typeface="Proxima Nova"/>
                        </a:rPr>
                        <a:t>Understand HTMLs place in web development.</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332850">
                <a:tc>
                  <a:txBody>
                    <a:bodyPr/>
                    <a:lstStyle/>
                    <a:p>
                      <a:pPr marL="0" lvl="0" indent="0" algn="l" rtl="0">
                        <a:spcBef>
                          <a:spcPts val="0"/>
                        </a:spcBef>
                        <a:spcAft>
                          <a:spcPts val="0"/>
                        </a:spcAft>
                        <a:buNone/>
                      </a:pPr>
                      <a:r>
                        <a:rPr lang="en" sz="1000">
                          <a:latin typeface="Proxima Nova"/>
                          <a:ea typeface="Proxima Nova"/>
                          <a:cs typeface="Proxima Nova"/>
                          <a:sym typeface="Proxima Nova"/>
                        </a:rPr>
                        <a:t>0:30</a:t>
                      </a:r>
                      <a:r>
                        <a:rPr lang="en" sz="900">
                          <a:solidFill>
                            <a:schemeClr val="dk1"/>
                          </a:solidFill>
                          <a:latin typeface="Helvetica Neue"/>
                          <a:ea typeface="Helvetica Neue"/>
                          <a:cs typeface="Helvetica Neue"/>
                          <a:sym typeface="Helvetica Neue"/>
                        </a:rPr>
                        <a:t>–</a:t>
                      </a:r>
                      <a:r>
                        <a:rPr lang="en" sz="1000">
                          <a:latin typeface="Proxima Nova"/>
                          <a:ea typeface="Proxima Nova"/>
                          <a:cs typeface="Proxima Nova"/>
                          <a:sym typeface="Proxima Nova"/>
                        </a:rPr>
                        <a:t>0:45</a:t>
                      </a:r>
                      <a:endParaRPr sz="1000" b="1">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b="1">
                          <a:latin typeface="Proxima Nova"/>
                          <a:ea typeface="Proxima Nova"/>
                          <a:cs typeface="Proxima Nova"/>
                          <a:sym typeface="Proxima Nova"/>
                        </a:rPr>
                        <a:t>Hello Inspector</a:t>
                      </a:r>
                      <a:endParaRPr sz="1000" b="1">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latin typeface="Proxima Nova"/>
                          <a:ea typeface="Proxima Nova"/>
                          <a:cs typeface="Proxima Nova"/>
                          <a:sym typeface="Proxima Nova"/>
                        </a:rPr>
                        <a:t>Introduce the Chrome Inspector tool and ability to edit pages.</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433225">
                <a:tc>
                  <a:txBody>
                    <a:bodyPr/>
                    <a:lstStyle/>
                    <a:p>
                      <a:pPr marL="0" lvl="0" indent="0" algn="l" rtl="0">
                        <a:spcBef>
                          <a:spcPts val="0"/>
                        </a:spcBef>
                        <a:spcAft>
                          <a:spcPts val="0"/>
                        </a:spcAft>
                        <a:buNone/>
                      </a:pPr>
                      <a:r>
                        <a:rPr lang="en" sz="1000">
                          <a:latin typeface="Proxima Nova"/>
                          <a:ea typeface="Proxima Nova"/>
                          <a:cs typeface="Proxima Nova"/>
                          <a:sym typeface="Proxima Nova"/>
                        </a:rPr>
                        <a:t>0:45</a:t>
                      </a:r>
                      <a:r>
                        <a:rPr lang="en" sz="900">
                          <a:solidFill>
                            <a:schemeClr val="dk1"/>
                          </a:solidFill>
                          <a:latin typeface="Helvetica Neue"/>
                          <a:ea typeface="Helvetica Neue"/>
                          <a:cs typeface="Helvetica Neue"/>
                          <a:sym typeface="Helvetica Neue"/>
                        </a:rPr>
                        <a:t>–</a:t>
                      </a:r>
                      <a:r>
                        <a:rPr lang="en" sz="1000">
                          <a:latin typeface="Proxima Nova"/>
                          <a:ea typeface="Proxima Nova"/>
                          <a:cs typeface="Proxima Nova"/>
                          <a:sym typeface="Proxima Nova"/>
                        </a:rPr>
                        <a:t>1:15</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b="1">
                          <a:latin typeface="Proxima Nova"/>
                          <a:ea typeface="Proxima Nova"/>
                          <a:cs typeface="Proxima Nova"/>
                          <a:sym typeface="Proxima Nova"/>
                        </a:rPr>
                        <a:t>Structure of HTML</a:t>
                      </a:r>
                      <a:endParaRPr sz="1000" b="1">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latin typeface="Proxima Nova"/>
                          <a:ea typeface="Proxima Nova"/>
                          <a:cs typeface="Proxima Nova"/>
                          <a:sym typeface="Proxima Nova"/>
                        </a:rPr>
                        <a:t>Understand relationships between elements and the common tags.</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332850">
                <a:tc>
                  <a:txBody>
                    <a:bodyPr/>
                    <a:lstStyle/>
                    <a:p>
                      <a:pPr marL="0" lvl="0" indent="0" algn="l" rtl="0">
                        <a:spcBef>
                          <a:spcPts val="0"/>
                        </a:spcBef>
                        <a:spcAft>
                          <a:spcPts val="0"/>
                        </a:spcAft>
                        <a:buNone/>
                      </a:pPr>
                      <a:r>
                        <a:rPr lang="en" sz="1000">
                          <a:latin typeface="Proxima Nova"/>
                          <a:ea typeface="Proxima Nova"/>
                          <a:cs typeface="Proxima Nova"/>
                          <a:sym typeface="Proxima Nova"/>
                        </a:rPr>
                        <a:t>1:15</a:t>
                      </a:r>
                      <a:r>
                        <a:rPr lang="en" sz="900">
                          <a:solidFill>
                            <a:schemeClr val="dk1"/>
                          </a:solidFill>
                          <a:latin typeface="Helvetica Neue"/>
                          <a:ea typeface="Helvetica Neue"/>
                          <a:cs typeface="Helvetica Neue"/>
                          <a:sym typeface="Helvetica Neue"/>
                        </a:rPr>
                        <a:t>–</a:t>
                      </a:r>
                      <a:r>
                        <a:rPr lang="en" sz="1000">
                          <a:latin typeface="Proxima Nova"/>
                          <a:ea typeface="Proxima Nova"/>
                          <a:cs typeface="Proxima Nova"/>
                          <a:sym typeface="Proxima Nova"/>
                        </a:rPr>
                        <a:t>1:30</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b="1">
                          <a:latin typeface="Proxima Nova"/>
                          <a:ea typeface="Proxima Nova"/>
                          <a:cs typeface="Proxima Nova"/>
                          <a:sym typeface="Proxima Nova"/>
                        </a:rPr>
                        <a:t>Recreate a Slide in HTML</a:t>
                      </a:r>
                      <a:endParaRPr sz="1000" b="1">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latin typeface="Proxima Nova"/>
                          <a:ea typeface="Proxima Nova"/>
                          <a:cs typeface="Proxima Nova"/>
                          <a:sym typeface="Proxima Nova"/>
                        </a:rPr>
                        <a:t>Simple exercise translating content into HTML.</a:t>
                      </a:r>
                      <a:endParaRPr sz="1000">
                        <a:solidFill>
                          <a:srgbClr val="000000"/>
                        </a:solidFill>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433225">
                <a:tc>
                  <a:txBody>
                    <a:bodyPr/>
                    <a:lstStyle/>
                    <a:p>
                      <a:pPr marL="0" lvl="0" indent="0" algn="l" rtl="0">
                        <a:spcBef>
                          <a:spcPts val="0"/>
                        </a:spcBef>
                        <a:spcAft>
                          <a:spcPts val="0"/>
                        </a:spcAft>
                        <a:buNone/>
                      </a:pPr>
                      <a:r>
                        <a:rPr lang="en" sz="1000">
                          <a:latin typeface="Proxima Nova"/>
                          <a:ea typeface="Proxima Nova"/>
                          <a:cs typeface="Proxima Nova"/>
                          <a:sym typeface="Proxima Nova"/>
                        </a:rPr>
                        <a:t>1:30 </a:t>
                      </a:r>
                      <a:r>
                        <a:rPr lang="en" sz="900">
                          <a:solidFill>
                            <a:schemeClr val="dk1"/>
                          </a:solidFill>
                          <a:latin typeface="Helvetica Neue"/>
                          <a:ea typeface="Helvetica Neue"/>
                          <a:cs typeface="Helvetica Neue"/>
                          <a:sym typeface="Helvetica Neue"/>
                        </a:rPr>
                        <a:t>–</a:t>
                      </a:r>
                      <a:r>
                        <a:rPr lang="en" sz="1000">
                          <a:latin typeface="Proxima Nova"/>
                          <a:ea typeface="Proxima Nova"/>
                          <a:cs typeface="Proxima Nova"/>
                          <a:sym typeface="Proxima Nova"/>
                        </a:rPr>
                        <a:t>2:00</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b="1">
                          <a:latin typeface="Proxima Nova"/>
                          <a:ea typeface="Proxima Nova"/>
                          <a:cs typeface="Proxima Nova"/>
                          <a:sym typeface="Proxima Nova"/>
                        </a:rPr>
                        <a:t>Press Release </a:t>
                      </a:r>
                      <a:endParaRPr sz="1000" b="1">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latin typeface="Proxima Nova"/>
                          <a:ea typeface="Proxima Nova"/>
                          <a:cs typeface="Proxima Nova"/>
                          <a:sym typeface="Proxima Nova"/>
                        </a:rPr>
                        <a:t>Walk-through of using tags to define and shape content on a page.</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r h="332850">
                <a:tc>
                  <a:txBody>
                    <a:bodyPr/>
                    <a:lstStyle/>
                    <a:p>
                      <a:pPr marL="0" lvl="0" indent="0" algn="l" rtl="0">
                        <a:spcBef>
                          <a:spcPts val="0"/>
                        </a:spcBef>
                        <a:spcAft>
                          <a:spcPts val="0"/>
                        </a:spcAft>
                        <a:buNone/>
                      </a:pPr>
                      <a:r>
                        <a:rPr lang="en" sz="1000">
                          <a:latin typeface="Proxima Nova"/>
                          <a:ea typeface="Proxima Nova"/>
                          <a:cs typeface="Proxima Nova"/>
                          <a:sym typeface="Proxima Nova"/>
                        </a:rPr>
                        <a:t>2:00</a:t>
                      </a:r>
                      <a:r>
                        <a:rPr lang="en" sz="900">
                          <a:solidFill>
                            <a:schemeClr val="dk1"/>
                          </a:solidFill>
                          <a:latin typeface="Helvetica Neue"/>
                          <a:ea typeface="Helvetica Neue"/>
                          <a:cs typeface="Helvetica Neue"/>
                          <a:sym typeface="Helvetica Neue"/>
                        </a:rPr>
                        <a:t>–</a:t>
                      </a:r>
                      <a:r>
                        <a:rPr lang="en" sz="1000">
                          <a:latin typeface="Proxima Nova"/>
                          <a:ea typeface="Proxima Nova"/>
                          <a:cs typeface="Proxima Nova"/>
                          <a:sym typeface="Proxima Nova"/>
                        </a:rPr>
                        <a:t>2:30</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b="1">
                          <a:latin typeface="Proxima Nova"/>
                          <a:ea typeface="Proxima Nova"/>
                          <a:cs typeface="Proxima Nova"/>
                          <a:sym typeface="Proxima Nova"/>
                        </a:rPr>
                        <a:t>Kasserole</a:t>
                      </a:r>
                      <a:endParaRPr sz="1000" b="1">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latin typeface="Proxima Nova"/>
                          <a:ea typeface="Proxima Nova"/>
                          <a:cs typeface="Proxima Nova"/>
                          <a:sym typeface="Proxima Nova"/>
                        </a:rPr>
                        <a:t>Partner exercise to recreate a simple HTML site.</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7"/>
                  </a:ext>
                </a:extLst>
              </a:tr>
              <a:tr h="332850">
                <a:tc>
                  <a:txBody>
                    <a:bodyPr/>
                    <a:lstStyle/>
                    <a:p>
                      <a:pPr marL="0" lvl="0" indent="0" algn="l" rtl="0">
                        <a:spcBef>
                          <a:spcPts val="0"/>
                        </a:spcBef>
                        <a:spcAft>
                          <a:spcPts val="0"/>
                        </a:spcAft>
                        <a:buNone/>
                      </a:pPr>
                      <a:r>
                        <a:rPr lang="en" sz="1000">
                          <a:latin typeface="Proxima Nova"/>
                          <a:ea typeface="Proxima Nova"/>
                          <a:cs typeface="Proxima Nova"/>
                          <a:sym typeface="Proxima Nova"/>
                        </a:rPr>
                        <a:t>2:30</a:t>
                      </a:r>
                      <a:r>
                        <a:rPr lang="en" sz="900">
                          <a:solidFill>
                            <a:schemeClr val="dk1"/>
                          </a:solidFill>
                          <a:latin typeface="Helvetica Neue"/>
                          <a:ea typeface="Helvetica Neue"/>
                          <a:cs typeface="Helvetica Neue"/>
                          <a:sym typeface="Helvetica Neue"/>
                        </a:rPr>
                        <a:t>–</a:t>
                      </a:r>
                      <a:r>
                        <a:rPr lang="en" sz="1000">
                          <a:latin typeface="Proxima Nova"/>
                          <a:ea typeface="Proxima Nova"/>
                          <a:cs typeface="Proxima Nova"/>
                          <a:sym typeface="Proxima Nova"/>
                        </a:rPr>
                        <a:t>3:00</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b="1">
                          <a:latin typeface="Proxima Nova"/>
                          <a:ea typeface="Proxima Nova"/>
                          <a:cs typeface="Proxima Nova"/>
                          <a:sym typeface="Proxima Nova"/>
                        </a:rPr>
                        <a:t>Cookie Time</a:t>
                      </a:r>
                      <a:endParaRPr sz="1000" b="1">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latin typeface="Proxima Nova"/>
                          <a:ea typeface="Proxima Nova"/>
                          <a:cs typeface="Proxima Nova"/>
                          <a:sym typeface="Proxima Nova"/>
                        </a:rPr>
                        <a:t>Solo activity to recreate a site. </a:t>
                      </a:r>
                      <a:endParaRPr sz="1000">
                        <a:latin typeface="Proxima Nova"/>
                        <a:ea typeface="Proxima Nova"/>
                        <a:cs typeface="Proxima Nova"/>
                        <a:sym typeface="Proxima Nova"/>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8"/>
                  </a:ext>
                </a:extLst>
              </a:tr>
            </a:tbl>
          </a:graphicData>
        </a:graphic>
      </p:graphicFrame>
      <p:sp>
        <p:nvSpPr>
          <p:cNvPr id="316" name="Google Shape;316;p38"/>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9"/>
          <p:cNvSpPr txBox="1">
            <a:spLocks noGrp="1"/>
          </p:cNvSpPr>
          <p:nvPr>
            <p:ph type="body" idx="4294967295"/>
          </p:nvPr>
        </p:nvSpPr>
        <p:spPr>
          <a:xfrm>
            <a:off x="481700" y="1143000"/>
            <a:ext cx="5476500" cy="2937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dirty="0">
                <a:solidFill>
                  <a:schemeClr val="dk1"/>
                </a:solidFill>
              </a:rPr>
              <a:t>In this lesson, you will:</a:t>
            </a:r>
            <a:endParaRPr dirty="0">
              <a:solidFill>
                <a:schemeClr val="dk1"/>
              </a:solidFill>
            </a:endParaRPr>
          </a:p>
          <a:p>
            <a:pPr marL="0" marR="0" lvl="0" indent="0" algn="l" rtl="0">
              <a:lnSpc>
                <a:spcPct val="100000"/>
              </a:lnSpc>
              <a:spcBef>
                <a:spcPts val="0"/>
              </a:spcBef>
              <a:spcAft>
                <a:spcPts val="0"/>
              </a:spcAft>
              <a:buClr>
                <a:srgbClr val="000000"/>
              </a:buClr>
              <a:buSzPts val="2300"/>
              <a:buFont typeface="Helvetica Neue"/>
              <a:buNone/>
            </a:pPr>
            <a:endParaRPr sz="1700" b="1" dirty="0">
              <a:solidFill>
                <a:schemeClr val="dk1"/>
              </a:solidFill>
            </a:endParaRPr>
          </a:p>
          <a:p>
            <a:pPr marL="457200" marR="0" lvl="0" indent="-330200" algn="l" rtl="0">
              <a:lnSpc>
                <a:spcPct val="115000"/>
              </a:lnSpc>
              <a:spcBef>
                <a:spcPts val="0"/>
              </a:spcBef>
              <a:spcAft>
                <a:spcPts val="0"/>
              </a:spcAft>
              <a:buClr>
                <a:schemeClr val="dk1"/>
              </a:buClr>
              <a:buSzPts val="1600"/>
              <a:buChar char="●"/>
            </a:pPr>
            <a:r>
              <a:rPr lang="en" sz="1600" dirty="0">
                <a:solidFill>
                  <a:schemeClr val="dk1"/>
                </a:solidFill>
              </a:rPr>
              <a:t>Set up our computing environment</a:t>
            </a:r>
          </a:p>
          <a:p>
            <a:pPr marL="457200" marR="0" lvl="0" indent="-330200" algn="l" rtl="0">
              <a:lnSpc>
                <a:spcPct val="115000"/>
              </a:lnSpc>
              <a:spcBef>
                <a:spcPts val="0"/>
              </a:spcBef>
              <a:spcAft>
                <a:spcPts val="0"/>
              </a:spcAft>
              <a:buClr>
                <a:schemeClr val="dk1"/>
              </a:buClr>
              <a:buSzPts val="1600"/>
              <a:buChar char="●"/>
            </a:pPr>
            <a:r>
              <a:rPr lang="en" sz="1600" dirty="0">
                <a:solidFill>
                  <a:schemeClr val="dk1"/>
                </a:solidFill>
              </a:rPr>
              <a:t>Create HTML documents using common element tags.</a:t>
            </a:r>
            <a:endParaRPr sz="1600" dirty="0">
              <a:solidFill>
                <a:schemeClr val="dk1"/>
              </a:solidFill>
            </a:endParaRPr>
          </a:p>
          <a:p>
            <a:pPr marL="457200" marR="0" lvl="0" indent="-330200" algn="l" rtl="0">
              <a:lnSpc>
                <a:spcPct val="115000"/>
              </a:lnSpc>
              <a:spcBef>
                <a:spcPts val="700"/>
              </a:spcBef>
              <a:spcAft>
                <a:spcPts val="0"/>
              </a:spcAft>
              <a:buClr>
                <a:schemeClr val="dk1"/>
              </a:buClr>
              <a:buSzPts val="1600"/>
              <a:buChar char="●"/>
            </a:pPr>
            <a:r>
              <a:rPr lang="en" sz="1600" dirty="0">
                <a:solidFill>
                  <a:schemeClr val="dk1"/>
                </a:solidFill>
              </a:rPr>
              <a:t>Inspect web pages using the browser’s developer tools.</a:t>
            </a:r>
            <a:endParaRPr sz="1600" dirty="0">
              <a:solidFill>
                <a:schemeClr val="dk1"/>
              </a:solidFill>
            </a:endParaRPr>
          </a:p>
          <a:p>
            <a:pPr marL="457200" marR="0" lvl="0" indent="-330200" algn="l" rtl="0">
              <a:lnSpc>
                <a:spcPct val="115000"/>
              </a:lnSpc>
              <a:spcBef>
                <a:spcPts val="700"/>
              </a:spcBef>
              <a:spcAft>
                <a:spcPts val="0"/>
              </a:spcAft>
              <a:buClr>
                <a:schemeClr val="dk1"/>
              </a:buClr>
              <a:buSzPts val="1600"/>
              <a:buChar char="●"/>
            </a:pPr>
            <a:r>
              <a:rPr lang="en" sz="1600" dirty="0">
                <a:solidFill>
                  <a:schemeClr val="dk1"/>
                </a:solidFill>
              </a:rPr>
              <a:t>Describe the relationship between HTML, CSS, and JavaScript in websites.</a:t>
            </a:r>
            <a:endParaRPr sz="1600" dirty="0">
              <a:solidFill>
                <a:schemeClr val="dk1"/>
              </a:solidFill>
            </a:endParaRPr>
          </a:p>
          <a:p>
            <a:pPr marL="0" marR="0" lvl="0" indent="0" algn="l" rtl="0">
              <a:lnSpc>
                <a:spcPct val="115000"/>
              </a:lnSpc>
              <a:spcBef>
                <a:spcPts val="700"/>
              </a:spcBef>
              <a:spcAft>
                <a:spcPts val="700"/>
              </a:spcAft>
              <a:buNone/>
            </a:pPr>
            <a:endParaRPr sz="1600" dirty="0">
              <a:solidFill>
                <a:schemeClr val="dk1"/>
              </a:solidFill>
            </a:endParaRPr>
          </a:p>
        </p:txBody>
      </p:sp>
      <p:pic>
        <p:nvPicPr>
          <p:cNvPr id="322" name="Google Shape;322;p39"/>
          <p:cNvPicPr preferRelativeResize="0"/>
          <p:nvPr/>
        </p:nvPicPr>
        <p:blipFill>
          <a:blip r:embed="rId3">
            <a:alphaModFix/>
          </a:blip>
          <a:stretch>
            <a:fillRect/>
          </a:stretch>
        </p:blipFill>
        <p:spPr>
          <a:xfrm>
            <a:off x="6302320" y="1133463"/>
            <a:ext cx="1819968" cy="2561116"/>
          </a:xfrm>
          <a:prstGeom prst="rect">
            <a:avLst/>
          </a:prstGeom>
          <a:noFill/>
          <a:ln>
            <a:noFill/>
          </a:ln>
        </p:spPr>
      </p:pic>
      <p:sp>
        <p:nvSpPr>
          <p:cNvPr id="323" name="Google Shape;323;p39"/>
          <p:cNvSpPr txBox="1"/>
          <p:nvPr/>
        </p:nvSpPr>
        <p:spPr>
          <a:xfrm>
            <a:off x="457200" y="28037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latin typeface="Proxima Nova"/>
                <a:ea typeface="Proxima Nova"/>
                <a:cs typeface="Proxima Nova"/>
                <a:sym typeface="Proxima Nova"/>
              </a:rPr>
              <a:t>Today’s Learning Objectives</a:t>
            </a:r>
            <a:endParaRPr sz="2400" b="1">
              <a:latin typeface="Proxima Nova"/>
              <a:ea typeface="Proxima Nova"/>
              <a:cs typeface="Proxima Nova"/>
              <a:sym typeface="Proxima Nova"/>
            </a:endParaRPr>
          </a:p>
        </p:txBody>
      </p:sp>
      <p:sp>
        <p:nvSpPr>
          <p:cNvPr id="324" name="Google Shape;324;p39"/>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6</a:t>
            </a:fld>
            <a:r>
              <a:rPr lang="en"/>
              <a:t> | © 2020 General Assembly</a:t>
            </a:r>
            <a:endParaRPr/>
          </a:p>
        </p:txBody>
      </p:sp>
      <p:sp>
        <p:nvSpPr>
          <p:cNvPr id="325" name="Google Shape;325;p39"/>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40"/>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Tools We’ll Use</a:t>
            </a:r>
            <a:endParaRPr/>
          </a:p>
        </p:txBody>
      </p:sp>
      <p:sp>
        <p:nvSpPr>
          <p:cNvPr id="331" name="Google Shape;331;p40"/>
          <p:cNvSpPr txBox="1">
            <a:spLocks noGrp="1"/>
          </p:cNvSpPr>
          <p:nvPr>
            <p:ph type="body" idx="4294967295"/>
          </p:nvPr>
        </p:nvSpPr>
        <p:spPr>
          <a:xfrm>
            <a:off x="457200" y="1143000"/>
            <a:ext cx="4475700" cy="293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sz="1800">
                <a:solidFill>
                  <a:schemeClr val="dk1"/>
                </a:solidFill>
              </a:rPr>
              <a:t>Slack for communication</a:t>
            </a:r>
            <a:endParaRPr sz="1800">
              <a:solidFill>
                <a:schemeClr val="dk1"/>
              </a:solidFill>
            </a:endParaRPr>
          </a:p>
          <a:p>
            <a:pPr marL="457200" lvl="0" indent="-342900" algn="l" rtl="0">
              <a:spcBef>
                <a:spcPts val="1000"/>
              </a:spcBef>
              <a:spcAft>
                <a:spcPts val="0"/>
              </a:spcAft>
              <a:buClr>
                <a:schemeClr val="dk1"/>
              </a:buClr>
              <a:buSzPts val="1800"/>
              <a:buChar char="●"/>
            </a:pPr>
            <a:r>
              <a:rPr lang="en" sz="1800">
                <a:solidFill>
                  <a:schemeClr val="dk1"/>
                </a:solidFill>
              </a:rPr>
              <a:t>A text editor</a:t>
            </a:r>
            <a:endParaRPr sz="1800">
              <a:solidFill>
                <a:schemeClr val="dk1"/>
              </a:solidFill>
            </a:endParaRPr>
          </a:p>
          <a:p>
            <a:pPr marL="457200" lvl="0" indent="-342900" algn="l" rtl="0">
              <a:spcBef>
                <a:spcPts val="1000"/>
              </a:spcBef>
              <a:spcAft>
                <a:spcPts val="0"/>
              </a:spcAft>
              <a:buClr>
                <a:schemeClr val="dk1"/>
              </a:buClr>
              <a:buSzPts val="1800"/>
              <a:buChar char="●"/>
            </a:pPr>
            <a:r>
              <a:rPr lang="en" sz="1800">
                <a:solidFill>
                  <a:schemeClr val="dk1"/>
                </a:solidFill>
              </a:rPr>
              <a:t>Google Chrome</a:t>
            </a:r>
            <a:endParaRPr sz="1800">
              <a:solidFill>
                <a:schemeClr val="dk1"/>
              </a:solidFill>
            </a:endParaRPr>
          </a:p>
          <a:p>
            <a:pPr marL="457200" lvl="0" indent="-342900" algn="l" rtl="0">
              <a:spcBef>
                <a:spcPts val="1000"/>
              </a:spcBef>
              <a:spcAft>
                <a:spcPts val="0"/>
              </a:spcAft>
              <a:buClr>
                <a:schemeClr val="dk1"/>
              </a:buClr>
              <a:buSzPts val="1800"/>
              <a:buChar char="●"/>
            </a:pPr>
            <a:r>
              <a:rPr lang="en" sz="1800">
                <a:solidFill>
                  <a:schemeClr val="dk1"/>
                </a:solidFill>
              </a:rPr>
              <a:t>Code</a:t>
            </a:r>
            <a:r>
              <a:rPr lang="en">
                <a:solidFill>
                  <a:schemeClr val="dk1"/>
                </a:solidFill>
              </a:rPr>
              <a:t>P</a:t>
            </a:r>
            <a:r>
              <a:rPr lang="en" sz="1800">
                <a:solidFill>
                  <a:schemeClr val="dk1"/>
                </a:solidFill>
              </a:rPr>
              <a:t>en</a:t>
            </a:r>
            <a:endParaRPr sz="1800">
              <a:solidFill>
                <a:schemeClr val="dk1"/>
              </a:solidFill>
            </a:endParaRPr>
          </a:p>
          <a:p>
            <a:pPr marL="457200" lvl="0" indent="-342900" algn="l" rtl="0">
              <a:spcBef>
                <a:spcPts val="1000"/>
              </a:spcBef>
              <a:spcAft>
                <a:spcPts val="1000"/>
              </a:spcAft>
              <a:buClr>
                <a:schemeClr val="dk1"/>
              </a:buClr>
              <a:buSzPts val="1800"/>
              <a:buChar char="●"/>
            </a:pPr>
            <a:r>
              <a:rPr lang="en">
                <a:solidFill>
                  <a:schemeClr val="dk1"/>
                </a:solidFill>
              </a:rPr>
              <a:t>Trello for task management</a:t>
            </a:r>
            <a:endParaRPr>
              <a:solidFill>
                <a:schemeClr val="dk1"/>
              </a:solidFill>
            </a:endParaRPr>
          </a:p>
        </p:txBody>
      </p:sp>
      <p:pic>
        <p:nvPicPr>
          <p:cNvPr id="332" name="Google Shape;332;p40"/>
          <p:cNvPicPr preferRelativeResize="0"/>
          <p:nvPr/>
        </p:nvPicPr>
        <p:blipFill>
          <a:blip r:embed="rId3">
            <a:alphaModFix/>
          </a:blip>
          <a:stretch>
            <a:fillRect/>
          </a:stretch>
        </p:blipFill>
        <p:spPr>
          <a:xfrm>
            <a:off x="5344875" y="1166975"/>
            <a:ext cx="3341925" cy="2088709"/>
          </a:xfrm>
          <a:prstGeom prst="rect">
            <a:avLst/>
          </a:prstGeom>
          <a:noFill/>
          <a:ln>
            <a:noFill/>
          </a:ln>
        </p:spPr>
      </p:pic>
      <p:sp>
        <p:nvSpPr>
          <p:cNvPr id="333" name="Google Shape;333;p40"/>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7</a:t>
            </a:fld>
            <a:r>
              <a:rPr lang="en"/>
              <a:t> | © 2020 General Assembly</a:t>
            </a:r>
            <a:endParaRPr/>
          </a:p>
        </p:txBody>
      </p:sp>
      <p:sp>
        <p:nvSpPr>
          <p:cNvPr id="334" name="Google Shape;334;p40"/>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41"/>
          <p:cNvSpPr txBox="1">
            <a:spLocks noGrp="1"/>
          </p:cNvSpPr>
          <p:nvPr>
            <p:ph type="body" idx="4294967295"/>
          </p:nvPr>
        </p:nvSpPr>
        <p:spPr>
          <a:xfrm>
            <a:off x="457200" y="1143000"/>
            <a:ext cx="4604700" cy="293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u="sng" dirty="0">
                <a:solidFill>
                  <a:schemeClr val="hlink"/>
                </a:solidFill>
                <a:hlinkClick r:id="rId3"/>
              </a:rPr>
              <a:t>Stack Overflow</a:t>
            </a:r>
            <a:r>
              <a:rPr lang="en" dirty="0"/>
              <a:t> for coding questions</a:t>
            </a:r>
            <a:endParaRPr dirty="0"/>
          </a:p>
          <a:p>
            <a:pPr marL="457200" lvl="0" indent="-342900" algn="l" rtl="0">
              <a:spcBef>
                <a:spcPts val="1000"/>
              </a:spcBef>
              <a:spcAft>
                <a:spcPts val="0"/>
              </a:spcAft>
              <a:buSzPts val="1800"/>
              <a:buChar char="●"/>
            </a:pPr>
            <a:r>
              <a:rPr lang="en" u="sng" dirty="0">
                <a:solidFill>
                  <a:schemeClr val="hlink"/>
                </a:solidFill>
                <a:hlinkClick r:id="rId4"/>
              </a:rPr>
              <a:t>CSS-Tricks</a:t>
            </a:r>
            <a:r>
              <a:rPr lang="en" dirty="0"/>
              <a:t> for CSS/HTML questions</a:t>
            </a:r>
            <a:endParaRPr dirty="0"/>
          </a:p>
          <a:p>
            <a:pPr marL="457200" lvl="0" indent="-342900" algn="l" rtl="0">
              <a:spcBef>
                <a:spcPts val="1000"/>
              </a:spcBef>
              <a:spcAft>
                <a:spcPts val="0"/>
              </a:spcAft>
              <a:buSzPts val="1800"/>
              <a:buChar char="●"/>
            </a:pPr>
            <a:r>
              <a:rPr lang="en" u="sng" dirty="0">
                <a:solidFill>
                  <a:schemeClr val="hlink"/>
                </a:solidFill>
                <a:hlinkClick r:id="rId5"/>
              </a:rPr>
              <a:t>MDN</a:t>
            </a:r>
            <a:r>
              <a:rPr lang="en" dirty="0">
                <a:solidFill>
                  <a:schemeClr val="dk1"/>
                </a:solidFill>
              </a:rPr>
              <a:t> for referencing standards of JS</a:t>
            </a:r>
            <a:endParaRPr dirty="0">
              <a:solidFill>
                <a:schemeClr val="dk1"/>
              </a:solidFill>
            </a:endParaRPr>
          </a:p>
          <a:p>
            <a:pPr marL="457200" lvl="0" indent="-342900" algn="l" rtl="0">
              <a:spcBef>
                <a:spcPts val="1000"/>
              </a:spcBef>
              <a:spcAft>
                <a:spcPts val="0"/>
              </a:spcAft>
              <a:buClr>
                <a:schemeClr val="dk1"/>
              </a:buClr>
              <a:buSzPts val="1800"/>
              <a:buChar char="●"/>
            </a:pPr>
            <a:r>
              <a:rPr lang="en" u="sng" dirty="0">
                <a:solidFill>
                  <a:schemeClr val="hlink"/>
                </a:solidFill>
                <a:hlinkClick r:id="rId6"/>
              </a:rPr>
              <a:t>CodePen</a:t>
            </a:r>
            <a:r>
              <a:rPr lang="en" dirty="0">
                <a:solidFill>
                  <a:schemeClr val="dk1"/>
                </a:solidFill>
              </a:rPr>
              <a:t> for easy code sandboxes</a:t>
            </a:r>
            <a:endParaRPr dirty="0">
              <a:solidFill>
                <a:schemeClr val="dk1"/>
              </a:solidFill>
            </a:endParaRPr>
          </a:p>
          <a:p>
            <a:pPr marL="457200" lvl="0" indent="-342900" algn="l" rtl="0">
              <a:spcBef>
                <a:spcPts val="1000"/>
              </a:spcBef>
              <a:spcAft>
                <a:spcPts val="1000"/>
              </a:spcAft>
              <a:buSzPts val="1800"/>
              <a:buChar char="●"/>
            </a:pPr>
            <a:r>
              <a:rPr lang="en" u="sng" dirty="0">
                <a:solidFill>
                  <a:schemeClr val="hlink"/>
                </a:solidFill>
                <a:hlinkClick r:id="rId7"/>
              </a:rPr>
              <a:t>CanIUse.com</a:t>
            </a:r>
            <a:r>
              <a:rPr lang="en" dirty="0"/>
              <a:t> for browser compatibility checks</a:t>
            </a:r>
            <a:endParaRPr dirty="0"/>
          </a:p>
        </p:txBody>
      </p:sp>
      <p:sp>
        <p:nvSpPr>
          <p:cNvPr id="340" name="Google Shape;340;p41"/>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41" name="Google Shape;341;p41"/>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8</a:t>
            </a:fld>
            <a:r>
              <a:rPr lang="en"/>
              <a:t> | © 2020 General Assembly</a:t>
            </a:r>
            <a:endParaRPr/>
          </a:p>
        </p:txBody>
      </p:sp>
      <p:pic>
        <p:nvPicPr>
          <p:cNvPr id="342" name="Google Shape;342;p41"/>
          <p:cNvPicPr preferRelativeResize="0"/>
          <p:nvPr/>
        </p:nvPicPr>
        <p:blipFill>
          <a:blip r:embed="rId8">
            <a:alphaModFix/>
          </a:blip>
          <a:stretch>
            <a:fillRect/>
          </a:stretch>
        </p:blipFill>
        <p:spPr>
          <a:xfrm>
            <a:off x="5344875" y="1166975"/>
            <a:ext cx="3341925" cy="2088699"/>
          </a:xfrm>
          <a:prstGeom prst="rect">
            <a:avLst/>
          </a:prstGeom>
          <a:noFill/>
          <a:ln>
            <a:noFill/>
          </a:ln>
        </p:spPr>
      </p:pic>
      <p:sp>
        <p:nvSpPr>
          <p:cNvPr id="343" name="Google Shape;343;p41"/>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2"/>
          <p:cNvSpPr/>
          <p:nvPr/>
        </p:nvSpPr>
        <p:spPr>
          <a:xfrm>
            <a:off x="2549412" y="908350"/>
            <a:ext cx="2517000" cy="2494500"/>
          </a:xfrm>
          <a:prstGeom prst="ellipse">
            <a:avLst/>
          </a:prstGeom>
          <a:solidFill>
            <a:srgbClr val="FFDB00">
              <a:alpha val="58430"/>
            </a:srgbClr>
          </a:solidFill>
          <a:ln w="19050" cap="flat" cmpd="sng">
            <a:solidFill>
              <a:srgbClr val="FFDB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2"/>
          <p:cNvSpPr/>
          <p:nvPr/>
        </p:nvSpPr>
        <p:spPr>
          <a:xfrm>
            <a:off x="4077588" y="908350"/>
            <a:ext cx="2517000" cy="2494500"/>
          </a:xfrm>
          <a:prstGeom prst="ellipse">
            <a:avLst/>
          </a:prstGeom>
          <a:solidFill>
            <a:srgbClr val="00A7BD">
              <a:alpha val="46070"/>
            </a:srgbClr>
          </a:solidFill>
          <a:ln w="19050" cap="flat" cmpd="sng">
            <a:solidFill>
              <a:srgbClr val="00A7B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2"/>
          <p:cNvSpPr/>
          <p:nvPr/>
        </p:nvSpPr>
        <p:spPr>
          <a:xfrm>
            <a:off x="3339616" y="2256420"/>
            <a:ext cx="2516700" cy="2494500"/>
          </a:xfrm>
          <a:prstGeom prst="ellipse">
            <a:avLst/>
          </a:prstGeom>
          <a:solidFill>
            <a:srgbClr val="E51B24">
              <a:alpha val="44690"/>
            </a:srgbClr>
          </a:solidFill>
          <a:ln w="19050" cap="flat" cmpd="sng">
            <a:solidFill>
              <a:srgbClr val="E51B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2"/>
          <p:cNvSpPr txBox="1"/>
          <p:nvPr/>
        </p:nvSpPr>
        <p:spPr>
          <a:xfrm>
            <a:off x="2829300" y="1659150"/>
            <a:ext cx="1175100" cy="85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i="1" u="sng">
                <a:latin typeface="Proxima Nova"/>
                <a:ea typeface="Proxima Nova"/>
                <a:cs typeface="Proxima Nova"/>
                <a:sym typeface="Proxima Nova"/>
              </a:rPr>
              <a:t>Content</a:t>
            </a:r>
            <a:endParaRPr sz="1800" b="1" i="1" u="sng">
              <a:latin typeface="Proxima Nova"/>
              <a:ea typeface="Proxima Nova"/>
              <a:cs typeface="Proxima Nova"/>
              <a:sym typeface="Proxima Nova"/>
            </a:endParaRPr>
          </a:p>
          <a:p>
            <a:pPr marL="0" lvl="0" indent="0" algn="ctr" rtl="0">
              <a:spcBef>
                <a:spcPts val="0"/>
              </a:spcBef>
              <a:spcAft>
                <a:spcPts val="0"/>
              </a:spcAft>
              <a:buNone/>
            </a:pPr>
            <a:r>
              <a:rPr lang="en" sz="1800" b="1">
                <a:latin typeface="Proxima Nova"/>
                <a:ea typeface="Proxima Nova"/>
                <a:cs typeface="Proxima Nova"/>
                <a:sym typeface="Proxima Nova"/>
              </a:rPr>
              <a:t>HTML</a:t>
            </a:r>
            <a:endParaRPr sz="1800" b="1">
              <a:latin typeface="Proxima Nova"/>
              <a:ea typeface="Proxima Nova"/>
              <a:cs typeface="Proxima Nova"/>
              <a:sym typeface="Proxima Nova"/>
            </a:endParaRPr>
          </a:p>
        </p:txBody>
      </p:sp>
      <p:sp>
        <p:nvSpPr>
          <p:cNvPr id="352" name="Google Shape;352;p42"/>
          <p:cNvSpPr txBox="1">
            <a:spLocks noGrp="1"/>
          </p:cNvSpPr>
          <p:nvPr>
            <p:ph type="sldNum" idx="12"/>
          </p:nvPr>
        </p:nvSpPr>
        <p:spPr>
          <a:xfrm>
            <a:off x="457200" y="4662725"/>
            <a:ext cx="2372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9</a:t>
            </a:fld>
            <a:r>
              <a:rPr lang="en"/>
              <a:t> | © 2020 General Assembly</a:t>
            </a:r>
            <a:endParaRPr/>
          </a:p>
        </p:txBody>
      </p:sp>
      <p:sp>
        <p:nvSpPr>
          <p:cNvPr id="353" name="Google Shape;353;p42"/>
          <p:cNvSpPr txBox="1">
            <a:spLocks noGrp="1"/>
          </p:cNvSpPr>
          <p:nvPr>
            <p:ph type="title"/>
          </p:nvPr>
        </p:nvSpPr>
        <p:spPr>
          <a:xfrm>
            <a:off x="457200" y="280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Front-End Development?</a:t>
            </a:r>
            <a:endParaRPr/>
          </a:p>
        </p:txBody>
      </p:sp>
      <p:sp>
        <p:nvSpPr>
          <p:cNvPr id="354" name="Google Shape;354;p42"/>
          <p:cNvSpPr txBox="1"/>
          <p:nvPr/>
        </p:nvSpPr>
        <p:spPr>
          <a:xfrm>
            <a:off x="5118175" y="1645416"/>
            <a:ext cx="880500" cy="85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i="1" u="sng">
                <a:latin typeface="Proxima Nova"/>
                <a:ea typeface="Proxima Nova"/>
                <a:cs typeface="Proxima Nova"/>
                <a:sym typeface="Proxima Nova"/>
              </a:rPr>
              <a:t>Style</a:t>
            </a:r>
            <a:endParaRPr sz="1800" b="1" i="1" u="sng">
              <a:latin typeface="Proxima Nova"/>
              <a:ea typeface="Proxima Nova"/>
              <a:cs typeface="Proxima Nova"/>
              <a:sym typeface="Proxima Nova"/>
            </a:endParaRPr>
          </a:p>
          <a:p>
            <a:pPr marL="0" lvl="0" indent="0" algn="ctr" rtl="0">
              <a:spcBef>
                <a:spcPts val="0"/>
              </a:spcBef>
              <a:spcAft>
                <a:spcPts val="0"/>
              </a:spcAft>
              <a:buNone/>
            </a:pPr>
            <a:r>
              <a:rPr lang="en" sz="1800" b="1">
                <a:latin typeface="Proxima Nova"/>
                <a:ea typeface="Proxima Nova"/>
                <a:cs typeface="Proxima Nova"/>
                <a:sym typeface="Proxima Nova"/>
              </a:rPr>
              <a:t>CSS</a:t>
            </a:r>
            <a:endParaRPr sz="1800" b="1">
              <a:latin typeface="Proxima Nova"/>
              <a:ea typeface="Proxima Nova"/>
              <a:cs typeface="Proxima Nova"/>
              <a:sym typeface="Proxima Nova"/>
            </a:endParaRPr>
          </a:p>
        </p:txBody>
      </p:sp>
      <p:sp>
        <p:nvSpPr>
          <p:cNvPr id="355" name="Google Shape;355;p42"/>
          <p:cNvSpPr txBox="1"/>
          <p:nvPr/>
        </p:nvSpPr>
        <p:spPr>
          <a:xfrm>
            <a:off x="3841950" y="3547100"/>
            <a:ext cx="1460100" cy="65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i="1" u="sng">
                <a:latin typeface="Proxima Nova"/>
                <a:ea typeface="Proxima Nova"/>
                <a:cs typeface="Proxima Nova"/>
                <a:sym typeface="Proxima Nova"/>
              </a:rPr>
              <a:t>Interactivity</a:t>
            </a:r>
            <a:endParaRPr sz="1800" b="1" i="1" u="sng">
              <a:latin typeface="Proxima Nova"/>
              <a:ea typeface="Proxima Nova"/>
              <a:cs typeface="Proxima Nova"/>
              <a:sym typeface="Proxima Nova"/>
            </a:endParaRPr>
          </a:p>
          <a:p>
            <a:pPr marL="0" lvl="0" indent="0" algn="ctr" rtl="0">
              <a:spcBef>
                <a:spcPts val="0"/>
              </a:spcBef>
              <a:spcAft>
                <a:spcPts val="0"/>
              </a:spcAft>
              <a:buNone/>
            </a:pPr>
            <a:r>
              <a:rPr lang="en" sz="1800" b="1">
                <a:latin typeface="Proxima Nova"/>
                <a:ea typeface="Proxima Nova"/>
                <a:cs typeface="Proxima Nova"/>
                <a:sym typeface="Proxima Nova"/>
              </a:rPr>
              <a:t>JavaScript</a:t>
            </a:r>
            <a:endParaRPr sz="1800" b="1">
              <a:latin typeface="Proxima Nova"/>
              <a:ea typeface="Proxima Nova"/>
              <a:cs typeface="Proxima Nova"/>
              <a:sym typeface="Proxima Nova"/>
            </a:endParaRPr>
          </a:p>
        </p:txBody>
      </p:sp>
      <p:sp>
        <p:nvSpPr>
          <p:cNvPr id="356" name="Google Shape;356;p42"/>
          <p:cNvSpPr txBox="1"/>
          <p:nvPr/>
        </p:nvSpPr>
        <p:spPr>
          <a:xfrm>
            <a:off x="7705025" y="1784247"/>
            <a:ext cx="8805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latin typeface="Proxima Nova"/>
                <a:ea typeface="Proxima Nova"/>
                <a:cs typeface="Proxima Nova"/>
                <a:sym typeface="Proxima Nova"/>
              </a:rPr>
              <a:t>Skin</a:t>
            </a:r>
            <a:endParaRPr sz="1800">
              <a:latin typeface="Proxima Nova"/>
              <a:ea typeface="Proxima Nova"/>
              <a:cs typeface="Proxima Nova"/>
              <a:sym typeface="Proxima Nova"/>
            </a:endParaRPr>
          </a:p>
        </p:txBody>
      </p:sp>
      <p:sp>
        <p:nvSpPr>
          <p:cNvPr id="357" name="Google Shape;357;p42"/>
          <p:cNvSpPr txBox="1"/>
          <p:nvPr/>
        </p:nvSpPr>
        <p:spPr>
          <a:xfrm>
            <a:off x="6824525" y="3711797"/>
            <a:ext cx="8805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latin typeface="Proxima Nova"/>
                <a:ea typeface="Proxima Nova"/>
                <a:cs typeface="Proxima Nova"/>
                <a:sym typeface="Proxima Nova"/>
              </a:rPr>
              <a:t>Brain</a:t>
            </a:r>
            <a:endParaRPr sz="1800">
              <a:latin typeface="Proxima Nova"/>
              <a:ea typeface="Proxima Nova"/>
              <a:cs typeface="Proxima Nova"/>
              <a:sym typeface="Proxima Nova"/>
            </a:endParaRPr>
          </a:p>
        </p:txBody>
      </p:sp>
      <p:sp>
        <p:nvSpPr>
          <p:cNvPr id="358" name="Google Shape;358;p42"/>
          <p:cNvSpPr txBox="1"/>
          <p:nvPr/>
        </p:nvSpPr>
        <p:spPr>
          <a:xfrm>
            <a:off x="525350" y="1784250"/>
            <a:ext cx="9762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latin typeface="Proxima Nova"/>
                <a:ea typeface="Proxima Nova"/>
                <a:cs typeface="Proxima Nova"/>
                <a:sym typeface="Proxima Nova"/>
              </a:rPr>
              <a:t>Bones</a:t>
            </a:r>
            <a:endParaRPr sz="1800">
              <a:latin typeface="Proxima Nova"/>
              <a:ea typeface="Proxima Nova"/>
              <a:cs typeface="Proxima Nova"/>
              <a:sym typeface="Proxima Nova"/>
            </a:endParaRPr>
          </a:p>
        </p:txBody>
      </p:sp>
      <p:cxnSp>
        <p:nvCxnSpPr>
          <p:cNvPr id="359" name="Google Shape;359;p42"/>
          <p:cNvCxnSpPr/>
          <p:nvPr/>
        </p:nvCxnSpPr>
        <p:spPr>
          <a:xfrm>
            <a:off x="1501550" y="2027400"/>
            <a:ext cx="721500" cy="0"/>
          </a:xfrm>
          <a:prstGeom prst="straightConnector1">
            <a:avLst/>
          </a:prstGeom>
          <a:noFill/>
          <a:ln w="19050" cap="flat" cmpd="sng">
            <a:solidFill>
              <a:srgbClr val="B7B7B7"/>
            </a:solidFill>
            <a:prstDash val="solid"/>
            <a:round/>
            <a:headEnd type="none" w="med" len="med"/>
            <a:tailEnd type="triangle" w="med" len="med"/>
          </a:ln>
        </p:spPr>
      </p:cxnSp>
      <p:cxnSp>
        <p:nvCxnSpPr>
          <p:cNvPr id="360" name="Google Shape;360;p42"/>
          <p:cNvCxnSpPr/>
          <p:nvPr/>
        </p:nvCxnSpPr>
        <p:spPr>
          <a:xfrm rot="10800000">
            <a:off x="7026550" y="2027400"/>
            <a:ext cx="721500" cy="0"/>
          </a:xfrm>
          <a:prstGeom prst="straightConnector1">
            <a:avLst/>
          </a:prstGeom>
          <a:noFill/>
          <a:ln w="19050" cap="flat" cmpd="sng">
            <a:solidFill>
              <a:srgbClr val="B7B7B7"/>
            </a:solidFill>
            <a:prstDash val="solid"/>
            <a:round/>
            <a:headEnd type="none" w="med" len="med"/>
            <a:tailEnd type="triangle" w="med" len="med"/>
          </a:ln>
        </p:spPr>
      </p:cxnSp>
      <p:cxnSp>
        <p:nvCxnSpPr>
          <p:cNvPr id="361" name="Google Shape;361;p42"/>
          <p:cNvCxnSpPr/>
          <p:nvPr/>
        </p:nvCxnSpPr>
        <p:spPr>
          <a:xfrm rot="10800000">
            <a:off x="6103025" y="3954950"/>
            <a:ext cx="721500" cy="0"/>
          </a:xfrm>
          <a:prstGeom prst="straightConnector1">
            <a:avLst/>
          </a:prstGeom>
          <a:noFill/>
          <a:ln w="19050" cap="flat" cmpd="sng">
            <a:solidFill>
              <a:srgbClr val="B7B7B7"/>
            </a:solidFill>
            <a:prstDash val="solid"/>
            <a:round/>
            <a:headEnd type="none" w="med" len="med"/>
            <a:tailEnd type="triangle" w="med" len="med"/>
          </a:ln>
        </p:spPr>
      </p:cxnSp>
      <p:sp>
        <p:nvSpPr>
          <p:cNvPr id="362" name="Google Shape;362;p42"/>
          <p:cNvSpPr txBox="1">
            <a:spLocks noGrp="1"/>
          </p:cNvSpPr>
          <p:nvPr>
            <p:ph type="body" idx="1"/>
          </p:nvPr>
        </p:nvSpPr>
        <p:spPr>
          <a:xfrm>
            <a:off x="4572000" y="4712925"/>
            <a:ext cx="36918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GA Curriculum Template (7.20)">
  <a:themeElements>
    <a:clrScheme name="Simple Light">
      <a:dk1>
        <a:srgbClr val="000000"/>
      </a:dk1>
      <a:lt1>
        <a:srgbClr val="FFFFFF"/>
      </a:lt1>
      <a:dk2>
        <a:srgbClr val="E51B24"/>
      </a:dk2>
      <a:lt2>
        <a:srgbClr val="017991"/>
      </a:lt2>
      <a:accent1>
        <a:srgbClr val="00A7BD"/>
      </a:accent1>
      <a:accent2>
        <a:srgbClr val="FFDB00"/>
      </a:accent2>
      <a:accent3>
        <a:srgbClr val="70B0FA"/>
      </a:accent3>
      <a:accent4>
        <a:srgbClr val="3D6BD4"/>
      </a:accent4>
      <a:accent5>
        <a:srgbClr val="222222"/>
      </a:accent5>
      <a:accent6>
        <a:srgbClr val="C3C3C3"/>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TotalTime>
  <Words>3499</Words>
  <Application>Microsoft Office PowerPoint</Application>
  <PresentationFormat>On-screen Show (16:9)</PresentationFormat>
  <Paragraphs>421</Paragraphs>
  <Slides>41</Slides>
  <Notes>40</Notes>
  <HiddenSlides>7</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Proxima Nova</vt:lpstr>
      <vt:lpstr>Verdana</vt:lpstr>
      <vt:lpstr>Arial</vt:lpstr>
      <vt:lpstr>Consolas</vt:lpstr>
      <vt:lpstr>Inconsolata</vt:lpstr>
      <vt:lpstr>Oswald</vt:lpstr>
      <vt:lpstr>Helvetica Neue</vt:lpstr>
      <vt:lpstr>GA Curriculum Template (7.20)</vt:lpstr>
      <vt:lpstr>Orientation and Introduction to HTML</vt:lpstr>
      <vt:lpstr>Lesson 01 Change Log FEWD 3.1 - 3.2          </vt:lpstr>
      <vt:lpstr>Pre-Class Materials and Preparation </vt:lpstr>
      <vt:lpstr>Introduction to HTML </vt:lpstr>
      <vt:lpstr>Suggested Agenda </vt:lpstr>
      <vt:lpstr>PowerPoint Presentation</vt:lpstr>
      <vt:lpstr>Tools We’ll Use</vt:lpstr>
      <vt:lpstr>Resources</vt:lpstr>
      <vt:lpstr>What Is Front-End Development?</vt:lpstr>
      <vt:lpstr>So, What Is HTML?</vt:lpstr>
      <vt:lpstr>HTML: Structure for Webpages</vt:lpstr>
      <vt:lpstr>HTML Basics</vt:lpstr>
      <vt:lpstr>Most People Think HTML Is Programming — It’s Not!</vt:lpstr>
      <vt:lpstr>HTML: Hypertext Markup Language</vt:lpstr>
      <vt:lpstr>The Anatomy of HTML</vt:lpstr>
      <vt:lpstr>Attributes</vt:lpstr>
      <vt:lpstr>HTML Exercises</vt:lpstr>
      <vt:lpstr>Hello, Inspector!</vt:lpstr>
      <vt:lpstr>Structure of HTML</vt:lpstr>
      <vt:lpstr>Visualize Your HTML Tags as a Tree</vt:lpstr>
      <vt:lpstr>Elements Can Have Parents, Children, and Siblings</vt:lpstr>
      <vt:lpstr>Common Tags</vt:lpstr>
      <vt:lpstr>Common HTML Tags: Lists</vt:lpstr>
      <vt:lpstr>Tags in the Document Head </vt:lpstr>
      <vt:lpstr>Cheat Sheet: HTML Elements</vt:lpstr>
      <vt:lpstr>Let’s Recreate This Slide in HTML!</vt:lpstr>
      <vt:lpstr>Press Release</vt:lpstr>
      <vt:lpstr>Git</vt:lpstr>
      <vt:lpstr>What Is Git?</vt:lpstr>
      <vt:lpstr>PowerPoint Presentation</vt:lpstr>
      <vt:lpstr>Git Commands</vt:lpstr>
      <vt:lpstr>Let’s Set Up Our User</vt:lpstr>
      <vt:lpstr>What Is Git?</vt:lpstr>
      <vt:lpstr>SSH Key Exchange</vt:lpstr>
      <vt:lpstr>Creating Your Classwork Repo</vt:lpstr>
      <vt:lpstr>Our First Hands-On Exercise</vt:lpstr>
      <vt:lpstr>Bovine</vt:lpstr>
      <vt:lpstr> Kasserole</vt:lpstr>
      <vt:lpstr> Cookie Time</vt:lpstr>
      <vt:lpstr>Key Takeaways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Orientation and Introduction to HTML</dc:title>
  <cp:lastModifiedBy>Tor Johnson</cp:lastModifiedBy>
  <cp:revision>3</cp:revision>
  <dcterms:modified xsi:type="dcterms:W3CDTF">2022-01-19T00:52:18Z</dcterms:modified>
</cp:coreProperties>
</file>